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7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298" autoAdjust="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4B2B-80F3-434E-86C3-F97F6EC8F270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B225-2D05-A346-BF9B-C3264FC71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ic_PowerPoint-Bond-Referendum-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_PowerPoint-Bond-Referendum-r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_PowerPoint-Bond-Referendum-r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_PowerPoint-Bond-Referendum-r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_PowerPoint-Bond-Referendum-r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ic_PowerPoint-Bond-Referendum-r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Central Carolina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Winter Design</dc:creator>
  <cp:lastModifiedBy>Winter Design</cp:lastModifiedBy>
  <cp:revision>11</cp:revision>
  <dcterms:created xsi:type="dcterms:W3CDTF">2014-08-21T15:56:52Z</dcterms:created>
  <dcterms:modified xsi:type="dcterms:W3CDTF">2014-08-21T15:59:29Z</dcterms:modified>
</cp:coreProperties>
</file>