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4"/>
    <p:restoredTop sz="93803"/>
  </p:normalViewPr>
  <p:slideViewPr>
    <p:cSldViewPr snapToGrid="0" snapToObjects="1">
      <p:cViewPr varScale="1">
        <p:scale>
          <a:sx n="154" d="100"/>
          <a:sy n="154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3783-7115-3741-B89F-2A6CB17962A7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6CF2-F8E8-BB45-84B9-43DEC155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1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72167"/>
      </p:ext>
    </p:extLst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0086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8599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675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34915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2087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2840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0389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81159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1406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5657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5906-A719-5347-90C9-869B6C197A9B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F64D-4E4D-4A4E-A4DB-532FCE1D6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ard with a logo&#10;&#10;Description automatically generated">
            <a:extLst>
              <a:ext uri="{FF2B5EF4-FFF2-40B4-BE49-F238E27FC236}">
                <a16:creationId xmlns:a16="http://schemas.microsoft.com/office/drawing/2014/main" id="{7DE4A3CB-EC60-C126-72BE-97CE1034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4861"/>
      </p:ext>
    </p:extLst>
  </p:cSld>
  <p:clrMapOvr>
    <a:masterClrMapping/>
  </p:clrMapOvr>
  <p:transition spd="slow"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11A1069-4C0A-0385-2309-DB9BDBB2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3184"/>
      </p:ext>
    </p:extLst>
  </p:cSld>
  <p:clrMapOvr>
    <a:masterClrMapping/>
  </p:clrMapOvr>
  <p:transition spd="slow"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168B447-A4AB-7917-1C38-2BBE7AAF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8758"/>
      </p:ext>
    </p:extLst>
  </p:cSld>
  <p:clrMapOvr>
    <a:masterClrMapping/>
  </p:clrMapOvr>
  <p:transition spd="slow"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elding torch&#10;&#10;Description automatically generated">
            <a:extLst>
              <a:ext uri="{FF2B5EF4-FFF2-40B4-BE49-F238E27FC236}">
                <a16:creationId xmlns:a16="http://schemas.microsoft.com/office/drawing/2014/main" id="{0A242C8B-2614-AA33-3414-887EB100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5603"/>
      </p:ext>
    </p:extLst>
  </p:cSld>
  <p:clrMapOvr>
    <a:masterClrMapping/>
  </p:clrMapOvr>
  <p:transition spd="slow"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nger pointing at a screen&#10;&#10;Description automatically generated">
            <a:extLst>
              <a:ext uri="{FF2B5EF4-FFF2-40B4-BE49-F238E27FC236}">
                <a16:creationId xmlns:a16="http://schemas.microsoft.com/office/drawing/2014/main" id="{9620C2B3-F141-F4E9-8D08-0E9AB2ED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9356"/>
      </p:ext>
    </p:extLst>
  </p:cSld>
  <p:clrMapOvr>
    <a:masterClrMapping/>
  </p:clrMapOvr>
  <p:transition spd="slow"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grey shirt&#10;&#10;Description automatically generated">
            <a:extLst>
              <a:ext uri="{FF2B5EF4-FFF2-40B4-BE49-F238E27FC236}">
                <a16:creationId xmlns:a16="http://schemas.microsoft.com/office/drawing/2014/main" id="{92395529-D08F-4568-99DC-CF166252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5950"/>
      </p:ext>
    </p:extLst>
  </p:cSld>
  <p:clrMapOvr>
    <a:masterClrMapping/>
  </p:clrMapOvr>
  <p:transition spd="slow"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clapping their hands&#10;&#10;Description automatically generated">
            <a:extLst>
              <a:ext uri="{FF2B5EF4-FFF2-40B4-BE49-F238E27FC236}">
                <a16:creationId xmlns:a16="http://schemas.microsoft.com/office/drawing/2014/main" id="{3ED817E7-3E4F-8434-27B6-4E5C1F82C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785"/>
      </p:ext>
    </p:extLst>
  </p:cSld>
  <p:clrMapOvr>
    <a:masterClrMapping/>
  </p:clrMapOvr>
  <p:transition spd="slow"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A704C8A8-15B1-115F-BA42-9DDCAF4A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83026"/>
      </p:ext>
    </p:extLst>
  </p:cSld>
  <p:clrMapOvr>
    <a:masterClrMapping/>
  </p:clrMapOvr>
  <p:transition spd="slow"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B2E32F3-5E95-A4B6-AC88-94CBFBCE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10059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miling for a photo&#10;&#10;Description automatically generated">
            <a:extLst>
              <a:ext uri="{FF2B5EF4-FFF2-40B4-BE49-F238E27FC236}">
                <a16:creationId xmlns:a16="http://schemas.microsoft.com/office/drawing/2014/main" id="{7C8F7B74-737D-DCA3-55A2-E9227156E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90858"/>
      </p:ext>
    </p:extLst>
  </p:cSld>
  <p:clrMapOvr>
    <a:masterClrMapping/>
  </p:clrMapOvr>
  <p:transition spd="slow" advClick="0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anner&#10;&#10;Description automatically generated">
            <a:extLst>
              <a:ext uri="{FF2B5EF4-FFF2-40B4-BE49-F238E27FC236}">
                <a16:creationId xmlns:a16="http://schemas.microsoft.com/office/drawing/2014/main" id="{9036216D-5010-359A-159D-98D6C945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4988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working on a roof&#10;&#10;Description automatically generated">
            <a:extLst>
              <a:ext uri="{FF2B5EF4-FFF2-40B4-BE49-F238E27FC236}">
                <a16:creationId xmlns:a16="http://schemas.microsoft.com/office/drawing/2014/main" id="{29670A70-B35B-97DF-B507-21CFF7D0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1165"/>
      </p:ext>
    </p:extLst>
  </p:cSld>
  <p:clrMapOvr>
    <a:masterClrMapping/>
  </p:clrMapOvr>
  <p:transition spd="slow" advClick="0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20EFC9E-3963-0E34-50F2-F9555682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88475"/>
      </p:ext>
    </p:extLst>
  </p:cSld>
  <p:clrMapOvr>
    <a:masterClrMapping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elding&#10;&#10;Description automatically generated">
            <a:extLst>
              <a:ext uri="{FF2B5EF4-FFF2-40B4-BE49-F238E27FC236}">
                <a16:creationId xmlns:a16="http://schemas.microsoft.com/office/drawing/2014/main" id="{430BD6CC-8054-3BC6-6C38-A5E49575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97577"/>
      </p:ext>
    </p:extLst>
  </p:cSld>
  <p:clrMapOvr>
    <a:masterClrMapping/>
  </p:clrMapOvr>
  <p:transition spd="slow"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sign&#10;&#10;Description automatically generated">
            <a:extLst>
              <a:ext uri="{FF2B5EF4-FFF2-40B4-BE49-F238E27FC236}">
                <a16:creationId xmlns:a16="http://schemas.microsoft.com/office/drawing/2014/main" id="{A52AB90E-FEA4-1D92-F240-E7B1072B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5650"/>
      </p:ext>
    </p:extLst>
  </p:cSld>
  <p:clrMapOvr>
    <a:masterClrMapping/>
  </p:clrMapOvr>
  <p:transition spd="slow"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miling&#10;&#10;Description automatically generated">
            <a:extLst>
              <a:ext uri="{FF2B5EF4-FFF2-40B4-BE49-F238E27FC236}">
                <a16:creationId xmlns:a16="http://schemas.microsoft.com/office/drawing/2014/main" id="{573C8ABA-718C-7EC0-0FB1-68CDE480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78327"/>
      </p:ext>
    </p:extLst>
  </p:cSld>
  <p:clrMapOvr>
    <a:masterClrMapping/>
  </p:clrMapOvr>
  <p:transition spd="slow"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anding a book to a student&#10;&#10;Description automatically generated">
            <a:extLst>
              <a:ext uri="{FF2B5EF4-FFF2-40B4-BE49-F238E27FC236}">
                <a16:creationId xmlns:a16="http://schemas.microsoft.com/office/drawing/2014/main" id="{D9739F93-3B62-818E-863F-FE0F4378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09157"/>
      </p:ext>
    </p:extLst>
  </p:cSld>
  <p:clrMapOvr>
    <a:masterClrMapping/>
  </p:clrMapOvr>
  <p:transition spd="slow"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55450064-58EE-F3D7-EE20-5D59B7FC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7864"/>
      </p:ext>
    </p:extLst>
  </p:cSld>
  <p:clrMapOvr>
    <a:masterClrMapping/>
  </p:clrMapOvr>
  <p:transition spd="slow"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sitting in a chair&#10;&#10;Description automatically generated">
            <a:extLst>
              <a:ext uri="{FF2B5EF4-FFF2-40B4-BE49-F238E27FC236}">
                <a16:creationId xmlns:a16="http://schemas.microsoft.com/office/drawing/2014/main" id="{2325260B-9FE3-CE6B-4678-F6F1767D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1430"/>
      </p:ext>
    </p:extLst>
  </p:cSld>
  <p:clrMapOvr>
    <a:masterClrMapping/>
  </p:clrMapOvr>
  <p:transition spd="slow"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sunglasses and a plaid shirt&#10;&#10;Description automatically generated">
            <a:extLst>
              <a:ext uri="{FF2B5EF4-FFF2-40B4-BE49-F238E27FC236}">
                <a16:creationId xmlns:a16="http://schemas.microsoft.com/office/drawing/2014/main" id="{24FAC629-FDA6-5F82-A75B-B49018B8A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" y="-1"/>
            <a:ext cx="9142447" cy="51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6062"/>
      </p:ext>
    </p:extLst>
  </p:cSld>
  <p:clrMapOvr>
    <a:masterClrMapping/>
  </p:clrMapOvr>
  <p:transition spd="slow" advClick="0" advTm="60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0</Words>
  <Application>Microsoft Macintosh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McGowan</dc:creator>
  <cp:lastModifiedBy>Neil McGowan</cp:lastModifiedBy>
  <cp:revision>49</cp:revision>
  <dcterms:created xsi:type="dcterms:W3CDTF">2020-12-14T19:10:56Z</dcterms:created>
  <dcterms:modified xsi:type="dcterms:W3CDTF">2024-01-10T21:39:52Z</dcterms:modified>
</cp:coreProperties>
</file>