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2" roundtripDataSignature="AMtx7miKsTDi2nvfu+qW3BRbrE4pLbjn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B6EF8B-9209-417E-8240-03BE3CE3160B}" v="29" dt="2020-12-24T04:26:31.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8" d="100"/>
          <a:sy n="88" d="100"/>
        </p:scale>
        <p:origin x="130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customschemas.google.com/relationships/presentationmetadata" Target="meta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 name="Google Shape;45;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22086968f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32" name="Google Shape;132;gb22086968f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b2246a8cd9_0_4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133" name="Google Shape;1133;gb2246a8cd9_0_4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b2246a8cd9_0_4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144" name="Google Shape;1144;gb2246a8cd9_0_4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b2246a8cd9_0_4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155" name="Google Shape;1155;gb2246a8cd9_0_4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b2246a8cd9_0_4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166" name="Google Shape;1166;gb2246a8cd9_0_4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b2246a8cd9_0_4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177" name="Google Shape;1177;gb2246a8cd9_0_4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b2246a8cd9_0_4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188" name="Google Shape;1188;gb2246a8cd9_0_4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b2246a8cd9_0_5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199" name="Google Shape;1199;gb2246a8cd9_0_5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b2246a8cd9_0_5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210" name="Google Shape;1210;gb2246a8cd9_0_5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b2246a8cd9_0_5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221" name="Google Shape;1221;gb2246a8cd9_0_5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b2246a8cd9_0_5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232" name="Google Shape;1232;gb2246a8cd9_0_5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b22086968f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43" name="Google Shape;143;gb22086968f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b2246a8cd9_0_5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243" name="Google Shape;1243;gb2246a8cd9_0_5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b2246a8cd9_0_5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254" name="Google Shape;1254;gb2246a8cd9_0_5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b2246a8cd9_0_5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265" name="Google Shape;1265;gb2246a8cd9_0_5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b2246a8cd9_0_5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276" name="Google Shape;1276;gb2246a8cd9_0_5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b2246a8cd9_0_5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287" name="Google Shape;1287;gb2246a8cd9_0_5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b2246a8cd9_0_5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298" name="Google Shape;1298;gb2246a8cd9_0_5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gb2246a8cd9_0_6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309" name="Google Shape;1309;gb2246a8cd9_0_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b2246a8cd9_0_6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320" name="Google Shape;1320;gb2246a8cd9_0_6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gb2246a8cd9_0_6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331" name="Google Shape;1331;gb2246a8cd9_0_6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gb2246a8cd9_0_6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342" name="Google Shape;1342;gb2246a8cd9_0_6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22086968f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54" name="Google Shape;154;gb22086968f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b2246a8cd9_0_6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353" name="Google Shape;1353;gb2246a8cd9_0_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b2246a8cd9_0_6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364" name="Google Shape;1364;gb2246a8cd9_0_6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gb2246a8cd9_0_6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375" name="Google Shape;1375;gb2246a8cd9_0_6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b2246a8cd9_0_6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386" name="Google Shape;1386;gb2246a8cd9_0_6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gb2246a8cd9_0_6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397" name="Google Shape;1397;gb2246a8cd9_0_6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gb2246a8cd9_0_6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408" name="Google Shape;1408;gb2246a8cd9_0_6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gb2246a8cd9_0_7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419" name="Google Shape;1419;gb2246a8cd9_0_7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b2246a8cd9_0_7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430" name="Google Shape;1430;gb2246a8cd9_0_7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gb2246a8cd9_0_7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441" name="Google Shape;1441;gb2246a8cd9_0_7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b2246a8cd9_0_7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452" name="Google Shape;1452;gb2246a8cd9_0_7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b22086968f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65" name="Google Shape;165;gb22086968f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b2246a8cd9_0_7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463" name="Google Shape;1463;gb2246a8cd9_0_7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b2246a8cd9_0_7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474" name="Google Shape;1474;gb2246a8cd9_0_7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gb2246a8cd9_0_7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485" name="Google Shape;1485;gb2246a8cd9_0_7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gb2246a8cd9_0_7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496" name="Google Shape;1496;gb2246a8cd9_0_7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b2246a8cd9_0_7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507" name="Google Shape;1507;gb2246a8cd9_0_7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b2246a8cd9_0_7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518" name="Google Shape;1518;gb2246a8cd9_0_7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b2246a8cd9_0_8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529" name="Google Shape;1529;gb2246a8cd9_0_8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b2246a8cd9_0_8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540" name="Google Shape;1540;gb2246a8cd9_0_8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2246a8cd9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551" name="Google Shape;1551;gb2246a8cd9_0_8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b2246a8cd9_0_8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562" name="Google Shape;1562;gb2246a8cd9_0_8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22086968f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76" name="Google Shape;176;gb22086968f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b2246a8cd9_0_8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573" name="Google Shape;1573;gb2246a8cd9_0_8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gb2246a8cd9_0_8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584" name="Google Shape;1584;gb2246a8cd9_0_8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b2246a8cd9_0_8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595" name="Google Shape;1595;gb2246a8cd9_0_8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gb2246a8cd9_0_8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606" name="Google Shape;1606;gb2246a8cd9_0_8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b2246a8cd9_0_8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617" name="Google Shape;1617;gb2246a8cd9_0_8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gb2246a8cd9_0_8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628" name="Google Shape;1628;gb2246a8cd9_0_8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b2246a8cd9_0_9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639" name="Google Shape;1639;gb2246a8cd9_0_9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gb2246a8cd9_0_9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650" name="Google Shape;1650;gb2246a8cd9_0_9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b2246a8cd9_0_9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661" name="Google Shape;1661;gb2246a8cd9_0_9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b2246a8cd9_0_9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672" name="Google Shape;1672;gb2246a8cd9_0_9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b2148dd12f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87" name="Google Shape;187;gb2148dd12f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b2246a8cd9_0_9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683" name="Google Shape;1683;gb2246a8cd9_0_9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b2246a8cd9_0_9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694" name="Google Shape;1694;gb2246a8cd9_0_9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b2246a8cd9_0_9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705" name="Google Shape;1705;gb2246a8cd9_0_9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b2246a8cd9_0_9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716" name="Google Shape;1716;gb2246a8cd9_0_9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gb2246a8cd9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727" name="Google Shape;1727;gb2246a8cd9_0_9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6"/>
        <p:cNvGrpSpPr/>
        <p:nvPr/>
      </p:nvGrpSpPr>
      <p:grpSpPr>
        <a:xfrm>
          <a:off x="0" y="0"/>
          <a:ext cx="0" cy="0"/>
          <a:chOff x="0" y="0"/>
          <a:chExt cx="0" cy="0"/>
        </a:xfrm>
      </p:grpSpPr>
      <p:sp>
        <p:nvSpPr>
          <p:cNvPr id="1737" name="Google Shape;1737;gb2246a8cd9_0_10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8" name="Google Shape;1738;gb2246a8cd9_0_1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2148dd12f_1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98" name="Google Shape;198;gb2148dd12f_1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2148dd12f_1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209" name="Google Shape;209;gb2148dd12f_1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b2148dd12f_1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220" name="Google Shape;220;gb2148dd12f_1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b2148dd12f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231" name="Google Shape;231;gb2148dd12f_1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a7defdd6c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a7defdd6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b2148dd12f_1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242" name="Google Shape;242;gb2148dd12f_1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b2148dd12f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253" name="Google Shape;253;gb2148dd12f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b22086968f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275" name="Google Shape;275;gb22086968f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b2148dd12f_1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286" name="Google Shape;286;gb2148dd12f_1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b2529a351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297" name="Google Shape;297;gb2529a351f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b2529a351f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308" name="Google Shape;308;gb2529a351f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b2529a351f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319" name="Google Shape;319;gb2529a351f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b2529a351f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330" name="Google Shape;330;gb2529a351f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b2529a351f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341" name="Google Shape;341;gb2529a351f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b2529a351f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352" name="Google Shape;352;gb2529a351f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55" name="Google Shape;5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b2529a351f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363" name="Google Shape;363;gb2529a351f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2529a351f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374" name="Google Shape;374;gb2529a351f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b2529a351f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385" name="Google Shape;385;gb2529a351f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b2529a351f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396" name="Google Shape;396;gb2529a351f_0_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b2529a351f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407" name="Google Shape;407;gb2529a351f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b2529a351f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418" name="Google Shape;418;gb2529a351f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b2529a351f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429" name="Google Shape;429;gb2529a351f_0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b2529a351f_0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440" name="Google Shape;440;gb2529a351f_0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b2529a351f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451" name="Google Shape;451;gb2529a351f_0_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b2529a351f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462" name="Google Shape;462;gb2529a351f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a5d27411dd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66" name="Google Shape;66;ga5d27411dd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b2529a351f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473" name="Google Shape;473;gb2529a351f_0_1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b2529a351f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484" name="Google Shape;484;gb2529a351f_0_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b2529a351f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495" name="Google Shape;495;gb2529a351f_0_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b2529a351f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506" name="Google Shape;506;gb2529a351f_0_1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b2529a351f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517" name="Google Shape;517;gb2529a351f_0_2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b2529a351f_0_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528" name="Google Shape;528;gb2529a351f_0_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b2529a351f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539" name="Google Shape;539;gb2529a351f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b2529a351f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550" name="Google Shape;550;gb2529a351f_0_2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b2529a351f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561" name="Google Shape;561;gb2529a351f_0_2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b2529a351f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572" name="Google Shape;572;gb2529a351f_0_2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22086968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77" name="Google Shape;77;gb22086968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b2529a351f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583" name="Google Shape;583;gb2529a351f_0_2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b2529a351f_0_2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594" name="Google Shape;594;gb2529a351f_0_2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b2529a351f_0_2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605" name="Google Shape;605;gb2529a351f_0_2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b2529a351f_0_2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616" name="Google Shape;616;gb2529a351f_0_2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b2529a351f_0_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627" name="Google Shape;627;gb2529a351f_0_3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b2529a351f_0_3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638" name="Google Shape;638;gb2529a351f_0_3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2246a8cd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649" name="Google Shape;649;gb2246a8cd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b2246a8cd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660" name="Google Shape;660;gb2246a8cd9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b2246a8cd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671" name="Google Shape;671;gb2246a8cd9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b2246a8cd9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682" name="Google Shape;682;gb2246a8cd9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b22086968f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88" name="Google Shape;88;gb22086968f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b2246a8cd9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693" name="Google Shape;693;gb2246a8cd9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b2246a8cd9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704" name="Google Shape;704;gb2246a8cd9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b2246a8cd9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715" name="Google Shape;715;gb2246a8cd9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b2246a8cd9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726" name="Google Shape;726;gb2246a8cd9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b2246a8cd9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737" name="Google Shape;737;gb2246a8cd9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b2246a8cd9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748" name="Google Shape;748;gb2246a8cd9_0_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b2246a8cd9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759" name="Google Shape;759;gb2246a8cd9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b2246a8cd9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770" name="Google Shape;770;gb2246a8cd9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b2246a8cd9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781" name="Google Shape;781;gb2246a8cd9_0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b2246a8cd9_0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792" name="Google Shape;792;gb2246a8cd9_0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b22086968f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99" name="Google Shape;99;gb22086968f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b2246a8cd9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803" name="Google Shape;803;gb2246a8cd9_0_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b2246a8cd9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814" name="Google Shape;814;gb2246a8cd9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b2246a8cd9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825" name="Google Shape;825;gb2246a8cd9_0_1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b2246a8cd9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836" name="Google Shape;836;gb2246a8cd9_0_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b2246a8cd9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847" name="Google Shape;847;gb2246a8cd9_0_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b2246a8cd9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858" name="Google Shape;858;gb2246a8cd9_0_1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b2246a8cd9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869" name="Google Shape;869;gb2246a8cd9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b2246a8cd9_0_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880" name="Google Shape;880;gb2246a8cd9_0_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b2246a8cd9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891" name="Google Shape;891;gb2246a8cd9_0_2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b2246a8cd9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902" name="Google Shape;902;gb2246a8cd9_0_2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b22086968f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10" name="Google Shape;110;gb22086968f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2246a8cd9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913" name="Google Shape;913;gb2246a8cd9_0_2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b2246a8cd9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924" name="Google Shape;924;gb2246a8cd9_0_2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b2246a8cd9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935" name="Google Shape;935;gb2246a8cd9_0_2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b2246a8cd9_0_2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946" name="Google Shape;946;gb2246a8cd9_0_2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b2246a8cd9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957" name="Google Shape;957;gb2246a8cd9_0_2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b2246a8cd9_0_2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968" name="Google Shape;968;gb2246a8cd9_0_2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b2246a8cd9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979" name="Google Shape;979;gb2246a8cd9_0_3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b2246a8cd9_0_3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990" name="Google Shape;990;gb2246a8cd9_0_3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b2246a8cd9_0_3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001" name="Google Shape;1001;gb2246a8cd9_0_3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b2246a8cd9_0_3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012" name="Google Shape;1012;gb2246a8cd9_0_3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22086968f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21" name="Google Shape;121;gb22086968f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b2246a8cd9_0_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023" name="Google Shape;1023;gb2246a8cd9_0_3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b2246a8cd9_0_3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034" name="Google Shape;1034;gb2246a8cd9_0_3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b2246a8cd9_0_3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045" name="Google Shape;1045;gb2246a8cd9_0_3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2246a8cd9_0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056" name="Google Shape;1056;gb2246a8cd9_0_3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b2246a8cd9_0_3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067" name="Google Shape;1067;gb2246a8cd9_0_3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b2246a8cd9_0_3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078" name="Google Shape;1078;gb2246a8cd9_0_3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b2246a8cd9_0_4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089" name="Google Shape;1089;gb2246a8cd9_0_4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b2246a8cd9_0_4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100" name="Google Shape;1100;gb2246a8cd9_0_4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b2246a8cd9_0_4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New Year’s theme</a:t>
            </a:r>
            <a:endParaRPr/>
          </a:p>
        </p:txBody>
      </p:sp>
      <p:sp>
        <p:nvSpPr>
          <p:cNvPr id="1111" name="Google Shape;1111;gb2246a8cd9_0_4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b2246a8cd9_0_4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Christmas or present theme</a:t>
            </a:r>
            <a:endParaRPr/>
          </a:p>
        </p:txBody>
      </p:sp>
      <p:sp>
        <p:nvSpPr>
          <p:cNvPr id="1122" name="Google Shape;1122;gb2246a8cd9_0_4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4"/>
          <p:cNvSpPr txBox="1">
            <a:spLocks noGrp="1"/>
          </p:cNvSpPr>
          <p:nvPr>
            <p:ph type="ctrTitle"/>
          </p:nvPr>
        </p:nvSpPr>
        <p:spPr>
          <a:xfrm>
            <a:off x="4011591" y="942820"/>
            <a:ext cx="5132100" cy="5012399"/>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_ONLY">
  <p:cSld name="CAPTION_ONLY">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13"/>
          <p:cNvSpPr txBox="1">
            <a:spLocks noGrp="1"/>
          </p:cNvSpPr>
          <p:nvPr>
            <p:ph type="body" idx="1"/>
          </p:nvPr>
        </p:nvSpPr>
        <p:spPr>
          <a:xfrm>
            <a:off x="457200" y="5875078"/>
            <a:ext cx="8229600" cy="692693"/>
          </a:xfrm>
          <a:prstGeom prst="rect">
            <a:avLst/>
          </a:prstGeom>
          <a:noFill/>
          <a:ln>
            <a:noFill/>
          </a:ln>
        </p:spPr>
        <p:txBody>
          <a:bodyPr spcFirstLastPara="1" wrap="square" lIns="91425" tIns="91425" rIns="91425" bIns="91425" anchor="t" anchorCtr="0">
            <a:noAutofit/>
          </a:bodyPr>
          <a:lstStyle>
            <a:lvl1pPr marL="457200" lvl="0" indent="-419100" algn="ctr">
              <a:lnSpc>
                <a:spcPct val="100000"/>
              </a:lnSpc>
              <a:spcBef>
                <a:spcPts val="360"/>
              </a:spcBef>
              <a:spcAft>
                <a:spcPts val="0"/>
              </a:spcAft>
              <a:buClr>
                <a:schemeClr val="dk1"/>
              </a:buClr>
              <a:buSzPts val="3000"/>
              <a:buFont typeface="Arial"/>
              <a:buChar char="•"/>
              <a:defRPr sz="1800">
                <a:solidFill>
                  <a:schemeClr val="dk1"/>
                </a:solidFill>
              </a:defRPr>
            </a:lvl1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3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p:cSld name="1_tx">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1pPr>
            <a:lvl2pPr lvl="1"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2pPr>
            <a:lvl3pPr lvl="2"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3pPr>
            <a:lvl4pPr lvl="3"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4pPr>
            <a:lvl5pPr lvl="4"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5pPr>
            <a:lvl6pPr lvl="5"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6pPr>
            <a:lvl7pPr lvl="6"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7pPr>
            <a:lvl8pPr lvl="7"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8pPr>
            <a:lvl9pPr lvl="8"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34" name="Google Shape;34;p15"/>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noAutofit/>
          </a:bodyPr>
          <a:lstStyle>
            <a:lvl1pPr marL="457200" lvl="0" indent="-546100" algn="l">
              <a:lnSpc>
                <a:spcPct val="100000"/>
              </a:lnSpc>
              <a:spcBef>
                <a:spcPts val="600"/>
              </a:spcBef>
              <a:spcAft>
                <a:spcPts val="0"/>
              </a:spcAft>
              <a:buSzPts val="5000"/>
              <a:buChar char="•"/>
              <a:defRPr/>
            </a:lvl1pPr>
            <a:lvl2pPr marL="914400" lvl="1" indent="-381000" algn="l">
              <a:lnSpc>
                <a:spcPct val="100000"/>
              </a:lnSpc>
              <a:spcBef>
                <a:spcPts val="480"/>
              </a:spcBef>
              <a:spcAft>
                <a:spcPts val="0"/>
              </a:spcAft>
              <a:buSzPts val="2400"/>
              <a:buChar char="o"/>
              <a:defRPr/>
            </a:lvl2pPr>
            <a:lvl3pPr marL="1371600" lvl="2" indent="-381000" algn="l">
              <a:lnSpc>
                <a:spcPct val="100000"/>
              </a:lnSpc>
              <a:spcBef>
                <a:spcPts val="480"/>
              </a:spcBef>
              <a:spcAft>
                <a:spcPts val="0"/>
              </a:spcAft>
              <a:buSzPts val="2400"/>
              <a:buChar char="▪"/>
              <a:defRPr/>
            </a:lvl3pPr>
            <a:lvl4pPr marL="1828800" lvl="3" indent="-419100" algn="l">
              <a:lnSpc>
                <a:spcPct val="100000"/>
              </a:lnSpc>
              <a:spcBef>
                <a:spcPts val="360"/>
              </a:spcBef>
              <a:spcAft>
                <a:spcPts val="0"/>
              </a:spcAft>
              <a:buSzPts val="3000"/>
              <a:buChar char="•"/>
              <a:defRPr/>
            </a:lvl4pPr>
            <a:lvl5pPr marL="2286000" lvl="4" indent="-342900" algn="l">
              <a:lnSpc>
                <a:spcPct val="100000"/>
              </a:lnSpc>
              <a:spcBef>
                <a:spcPts val="360"/>
              </a:spcBef>
              <a:spcAft>
                <a:spcPts val="0"/>
              </a:spcAft>
              <a:buSzPts val="1800"/>
              <a:buChar char="o"/>
              <a:defRPr sz="1800"/>
            </a:lvl5pPr>
            <a:lvl6pPr marL="2743200" lvl="5" indent="-342900" algn="l">
              <a:lnSpc>
                <a:spcPct val="100000"/>
              </a:lnSpc>
              <a:spcBef>
                <a:spcPts val="360"/>
              </a:spcBef>
              <a:spcAft>
                <a:spcPts val="0"/>
              </a:spcAft>
              <a:buSzPts val="1800"/>
              <a:buChar char="▪"/>
              <a:defRPr sz="1800"/>
            </a:lvl6pPr>
            <a:lvl7pPr marL="3200400" lvl="6" indent="-419100" algn="l">
              <a:lnSpc>
                <a:spcPct val="100000"/>
              </a:lnSpc>
              <a:spcBef>
                <a:spcPts val="360"/>
              </a:spcBef>
              <a:spcAft>
                <a:spcPts val="0"/>
              </a:spcAft>
              <a:buSzPts val="3000"/>
              <a:buChar char="•"/>
              <a:defRPr sz="1800"/>
            </a:lvl7pPr>
            <a:lvl8pPr marL="3657600" lvl="7" indent="-342900" algn="l">
              <a:lnSpc>
                <a:spcPct val="100000"/>
              </a:lnSpc>
              <a:spcBef>
                <a:spcPts val="360"/>
              </a:spcBef>
              <a:spcAft>
                <a:spcPts val="0"/>
              </a:spcAft>
              <a:buSzPts val="1800"/>
              <a:buChar char="o"/>
              <a:defRPr sz="1800"/>
            </a:lvl8pPr>
            <a:lvl9pPr marL="4114800" lvl="8" indent="-342900" algn="l">
              <a:lnSpc>
                <a:spcPct val="100000"/>
              </a:lnSpc>
              <a:spcBef>
                <a:spcPts val="360"/>
              </a:spcBef>
              <a:spcAft>
                <a:spcPts val="0"/>
              </a:spcAft>
              <a:buSzPts val="1800"/>
              <a:buChar char="▪"/>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ColTx">
  <p:cSld name="1_twoColTx">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1pPr>
            <a:lvl2pPr lvl="1"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2pPr>
            <a:lvl3pPr lvl="2"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3pPr>
            <a:lvl4pPr lvl="3"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4pPr>
            <a:lvl5pPr lvl="4"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5pPr>
            <a:lvl6pPr lvl="5"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6pPr>
            <a:lvl7pPr lvl="6"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7pPr>
            <a:lvl8pPr lvl="7"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8pPr>
            <a:lvl9pPr lvl="8"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37" name="Google Shape;37;p16"/>
          <p:cNvSpPr txBox="1">
            <a:spLocks noGrp="1"/>
          </p:cNvSpPr>
          <p:nvPr>
            <p:ph type="body" idx="1"/>
          </p:nvPr>
        </p:nvSpPr>
        <p:spPr>
          <a:xfrm>
            <a:off x="457200" y="1600200"/>
            <a:ext cx="3994525" cy="4967574"/>
          </a:xfrm>
          <a:prstGeom prst="rect">
            <a:avLst/>
          </a:prstGeom>
          <a:noFill/>
          <a:ln>
            <a:noFill/>
          </a:ln>
        </p:spPr>
        <p:txBody>
          <a:bodyPr spcFirstLastPara="1" wrap="square" lIns="91425" tIns="91425" rIns="91425" bIns="91425" anchor="t" anchorCtr="0">
            <a:noAutofit/>
          </a:bodyPr>
          <a:lstStyle>
            <a:lvl1pPr marL="457200" lvl="0" indent="-546100" algn="l">
              <a:lnSpc>
                <a:spcPct val="100000"/>
              </a:lnSpc>
              <a:spcBef>
                <a:spcPts val="600"/>
              </a:spcBef>
              <a:spcAft>
                <a:spcPts val="0"/>
              </a:spcAft>
              <a:buSzPts val="5000"/>
              <a:buChar char="•"/>
              <a:defRPr/>
            </a:lvl1pPr>
            <a:lvl2pPr marL="914400" lvl="1" indent="-381000" algn="l">
              <a:lnSpc>
                <a:spcPct val="100000"/>
              </a:lnSpc>
              <a:spcBef>
                <a:spcPts val="480"/>
              </a:spcBef>
              <a:spcAft>
                <a:spcPts val="0"/>
              </a:spcAft>
              <a:buSzPts val="2400"/>
              <a:buChar char="o"/>
              <a:defRPr/>
            </a:lvl2pPr>
            <a:lvl3pPr marL="1371600" lvl="2" indent="-381000" algn="l">
              <a:lnSpc>
                <a:spcPct val="100000"/>
              </a:lnSpc>
              <a:spcBef>
                <a:spcPts val="480"/>
              </a:spcBef>
              <a:spcAft>
                <a:spcPts val="0"/>
              </a:spcAft>
              <a:buSzPts val="2400"/>
              <a:buChar char="▪"/>
              <a:defRPr/>
            </a:lvl3pPr>
            <a:lvl4pPr marL="1828800" lvl="3" indent="-419100" algn="l">
              <a:lnSpc>
                <a:spcPct val="100000"/>
              </a:lnSpc>
              <a:spcBef>
                <a:spcPts val="360"/>
              </a:spcBef>
              <a:spcAft>
                <a:spcPts val="0"/>
              </a:spcAft>
              <a:buSzPts val="3000"/>
              <a:buChar char="•"/>
              <a:defRPr/>
            </a:lvl4pPr>
            <a:lvl5pPr marL="2286000" lvl="4" indent="-342900" algn="l">
              <a:lnSpc>
                <a:spcPct val="100000"/>
              </a:lnSpc>
              <a:spcBef>
                <a:spcPts val="360"/>
              </a:spcBef>
              <a:spcAft>
                <a:spcPts val="0"/>
              </a:spcAft>
              <a:buSzPts val="1800"/>
              <a:buChar char="o"/>
              <a:defRPr sz="1800"/>
            </a:lvl5pPr>
            <a:lvl6pPr marL="2743200" lvl="5" indent="-342900" algn="l">
              <a:lnSpc>
                <a:spcPct val="100000"/>
              </a:lnSpc>
              <a:spcBef>
                <a:spcPts val="360"/>
              </a:spcBef>
              <a:spcAft>
                <a:spcPts val="0"/>
              </a:spcAft>
              <a:buSzPts val="1800"/>
              <a:buChar char="▪"/>
              <a:defRPr sz="1800"/>
            </a:lvl6pPr>
            <a:lvl7pPr marL="3200400" lvl="6" indent="-419100" algn="l">
              <a:lnSpc>
                <a:spcPct val="100000"/>
              </a:lnSpc>
              <a:spcBef>
                <a:spcPts val="360"/>
              </a:spcBef>
              <a:spcAft>
                <a:spcPts val="0"/>
              </a:spcAft>
              <a:buSzPts val="3000"/>
              <a:buChar char="•"/>
              <a:defRPr sz="1800"/>
            </a:lvl7pPr>
            <a:lvl8pPr marL="3657600" lvl="7" indent="-342900" algn="l">
              <a:lnSpc>
                <a:spcPct val="100000"/>
              </a:lnSpc>
              <a:spcBef>
                <a:spcPts val="360"/>
              </a:spcBef>
              <a:spcAft>
                <a:spcPts val="0"/>
              </a:spcAft>
              <a:buSzPts val="1800"/>
              <a:buChar char="o"/>
              <a:defRPr sz="1800"/>
            </a:lvl8pPr>
            <a:lvl9pPr marL="4114800" lvl="8" indent="-342900" algn="l">
              <a:lnSpc>
                <a:spcPct val="100000"/>
              </a:lnSpc>
              <a:spcBef>
                <a:spcPts val="360"/>
              </a:spcBef>
              <a:spcAft>
                <a:spcPts val="0"/>
              </a:spcAft>
              <a:buSzPts val="1800"/>
              <a:buChar char="▪"/>
              <a:defRPr sz="1800"/>
            </a:lvl9pPr>
          </a:lstStyle>
          <a:p>
            <a:endParaRPr/>
          </a:p>
        </p:txBody>
      </p:sp>
      <p:sp>
        <p:nvSpPr>
          <p:cNvPr id="38" name="Google Shape;38;p16"/>
          <p:cNvSpPr txBox="1">
            <a:spLocks noGrp="1"/>
          </p:cNvSpPr>
          <p:nvPr>
            <p:ph type="body" idx="2"/>
          </p:nvPr>
        </p:nvSpPr>
        <p:spPr>
          <a:xfrm>
            <a:off x="4692273" y="1600200"/>
            <a:ext cx="3994525" cy="4967574"/>
          </a:xfrm>
          <a:prstGeom prst="rect">
            <a:avLst/>
          </a:prstGeom>
          <a:noFill/>
          <a:ln>
            <a:noFill/>
          </a:ln>
        </p:spPr>
        <p:txBody>
          <a:bodyPr spcFirstLastPara="1" wrap="square" lIns="91425" tIns="91425" rIns="91425" bIns="91425" anchor="t" anchorCtr="0">
            <a:noAutofit/>
          </a:bodyPr>
          <a:lstStyle>
            <a:lvl1pPr marL="457200" lvl="0" indent="-546100" algn="l">
              <a:lnSpc>
                <a:spcPct val="100000"/>
              </a:lnSpc>
              <a:spcBef>
                <a:spcPts val="600"/>
              </a:spcBef>
              <a:spcAft>
                <a:spcPts val="0"/>
              </a:spcAft>
              <a:buSzPts val="5000"/>
              <a:buChar char="•"/>
              <a:defRPr/>
            </a:lvl1pPr>
            <a:lvl2pPr marL="914400" lvl="1" indent="-381000" algn="l">
              <a:lnSpc>
                <a:spcPct val="100000"/>
              </a:lnSpc>
              <a:spcBef>
                <a:spcPts val="480"/>
              </a:spcBef>
              <a:spcAft>
                <a:spcPts val="0"/>
              </a:spcAft>
              <a:buSzPts val="2400"/>
              <a:buChar char="o"/>
              <a:defRPr/>
            </a:lvl2pPr>
            <a:lvl3pPr marL="1371600" lvl="2" indent="-381000" algn="l">
              <a:lnSpc>
                <a:spcPct val="100000"/>
              </a:lnSpc>
              <a:spcBef>
                <a:spcPts val="480"/>
              </a:spcBef>
              <a:spcAft>
                <a:spcPts val="0"/>
              </a:spcAft>
              <a:buSzPts val="2400"/>
              <a:buChar char="▪"/>
              <a:defRPr/>
            </a:lvl3pPr>
            <a:lvl4pPr marL="1828800" lvl="3" indent="-419100" algn="l">
              <a:lnSpc>
                <a:spcPct val="100000"/>
              </a:lnSpc>
              <a:spcBef>
                <a:spcPts val="360"/>
              </a:spcBef>
              <a:spcAft>
                <a:spcPts val="0"/>
              </a:spcAft>
              <a:buSzPts val="3000"/>
              <a:buChar char="•"/>
              <a:defRPr/>
            </a:lvl4pPr>
            <a:lvl5pPr marL="2286000" lvl="4" indent="-342900" algn="l">
              <a:lnSpc>
                <a:spcPct val="100000"/>
              </a:lnSpc>
              <a:spcBef>
                <a:spcPts val="360"/>
              </a:spcBef>
              <a:spcAft>
                <a:spcPts val="0"/>
              </a:spcAft>
              <a:buSzPts val="1800"/>
              <a:buChar char="o"/>
              <a:defRPr sz="1800"/>
            </a:lvl5pPr>
            <a:lvl6pPr marL="2743200" lvl="5" indent="-342900" algn="l">
              <a:lnSpc>
                <a:spcPct val="100000"/>
              </a:lnSpc>
              <a:spcBef>
                <a:spcPts val="360"/>
              </a:spcBef>
              <a:spcAft>
                <a:spcPts val="0"/>
              </a:spcAft>
              <a:buSzPts val="1800"/>
              <a:buChar char="▪"/>
              <a:defRPr sz="1800"/>
            </a:lvl6pPr>
            <a:lvl7pPr marL="3200400" lvl="6" indent="-419100" algn="l">
              <a:lnSpc>
                <a:spcPct val="100000"/>
              </a:lnSpc>
              <a:spcBef>
                <a:spcPts val="360"/>
              </a:spcBef>
              <a:spcAft>
                <a:spcPts val="0"/>
              </a:spcAft>
              <a:buSzPts val="3000"/>
              <a:buChar char="•"/>
              <a:defRPr sz="1800"/>
            </a:lvl7pPr>
            <a:lvl8pPr marL="3657600" lvl="7" indent="-342900" algn="l">
              <a:lnSpc>
                <a:spcPct val="100000"/>
              </a:lnSpc>
              <a:spcBef>
                <a:spcPts val="360"/>
              </a:spcBef>
              <a:spcAft>
                <a:spcPts val="0"/>
              </a:spcAft>
              <a:buSzPts val="1800"/>
              <a:buChar char="o"/>
              <a:defRPr sz="1800"/>
            </a:lvl8pPr>
            <a:lvl9pPr marL="4114800" lvl="8" indent="-342900" algn="l">
              <a:lnSpc>
                <a:spcPct val="100000"/>
              </a:lnSpc>
              <a:spcBef>
                <a:spcPts val="360"/>
              </a:spcBef>
              <a:spcAft>
                <a:spcPts val="0"/>
              </a:spcAft>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Only">
  <p:cSld name="1_titleOnly">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1pPr>
            <a:lvl2pPr lvl="1"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2pPr>
            <a:lvl3pPr lvl="2"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3pPr>
            <a:lvl4pPr lvl="3"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4pPr>
            <a:lvl5pPr lvl="4"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5pPr>
            <a:lvl6pPr lvl="5"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6pPr>
            <a:lvl7pPr lvl="6"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7pPr>
            <a:lvl8pPr lvl="7"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8pPr>
            <a:lvl9pPr lvl="8"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_ONLY">
  <p:cSld name="1_CAPTION_ONLY 2">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8"/>
          <p:cNvSpPr txBox="1">
            <a:spLocks noGrp="1"/>
          </p:cNvSpPr>
          <p:nvPr>
            <p:ph type="body" idx="1"/>
          </p:nvPr>
        </p:nvSpPr>
        <p:spPr>
          <a:xfrm>
            <a:off x="457200" y="5875078"/>
            <a:ext cx="8229600" cy="692693"/>
          </a:xfrm>
          <a:prstGeom prst="rect">
            <a:avLst/>
          </a:prstGeom>
          <a:noFill/>
          <a:ln>
            <a:noFill/>
          </a:ln>
        </p:spPr>
        <p:txBody>
          <a:bodyPr spcFirstLastPara="1" wrap="square" lIns="91425" tIns="91425" rIns="91425" bIns="91425" anchor="t" anchorCtr="0">
            <a:noAutofit/>
          </a:bodyPr>
          <a:lstStyle>
            <a:lvl1pPr marL="457200" lvl="0" indent="-419100" algn="ctr">
              <a:lnSpc>
                <a:spcPct val="100000"/>
              </a:lnSpc>
              <a:spcBef>
                <a:spcPts val="360"/>
              </a:spcBef>
              <a:spcAft>
                <a:spcPts val="0"/>
              </a:spcAft>
              <a:buClr>
                <a:schemeClr val="dk1"/>
              </a:buClr>
              <a:buSzPts val="3000"/>
              <a:buFont typeface="Arial"/>
              <a:buChar char="•"/>
              <a:defRPr sz="1800">
                <a:solidFill>
                  <a:schemeClr val="dk1"/>
                </a:solidFill>
              </a:defRPr>
            </a:lvl1pPr>
            <a:lvl2pPr marL="914400" lvl="1" indent="-342900" algn="ctr">
              <a:lnSpc>
                <a:spcPct val="100000"/>
              </a:lnSpc>
              <a:spcBef>
                <a:spcPts val="360"/>
              </a:spcBef>
              <a:spcAft>
                <a:spcPts val="0"/>
              </a:spcAft>
              <a:buClr>
                <a:schemeClr val="dk1"/>
              </a:buClr>
              <a:buSzPts val="1800"/>
              <a:buFont typeface="Courier New"/>
              <a:buChar char="o"/>
              <a:defRPr sz="1800">
                <a:solidFill>
                  <a:schemeClr val="dk1"/>
                </a:solidFill>
              </a:defRPr>
            </a:lvl2pPr>
            <a:lvl3pPr marL="1371600" lvl="2" indent="-342900" algn="ctr">
              <a:lnSpc>
                <a:spcPct val="100000"/>
              </a:lnSpc>
              <a:spcBef>
                <a:spcPts val="360"/>
              </a:spcBef>
              <a:spcAft>
                <a:spcPts val="0"/>
              </a:spcAft>
              <a:buClr>
                <a:schemeClr val="dk1"/>
              </a:buClr>
              <a:buSzPts val="1800"/>
              <a:buFont typeface="Noto Sans Symbols"/>
              <a:buChar char="▪"/>
              <a:defRPr sz="1800">
                <a:solidFill>
                  <a:schemeClr val="dk1"/>
                </a:solidFill>
              </a:defRPr>
            </a:lvl3pPr>
            <a:lvl4pPr marL="1828800" lvl="3" indent="-419100" algn="ctr">
              <a:lnSpc>
                <a:spcPct val="100000"/>
              </a:lnSpc>
              <a:spcBef>
                <a:spcPts val="360"/>
              </a:spcBef>
              <a:spcAft>
                <a:spcPts val="0"/>
              </a:spcAft>
              <a:buClr>
                <a:schemeClr val="dk1"/>
              </a:buClr>
              <a:buSzPts val="3000"/>
              <a:buFont typeface="Arial"/>
              <a:buChar char="•"/>
              <a:defRPr sz="1800">
                <a:solidFill>
                  <a:schemeClr val="dk1"/>
                </a:solidFill>
              </a:defRPr>
            </a:lvl4pPr>
            <a:lvl5pPr marL="2286000" lvl="4" indent="-342900" algn="ctr">
              <a:lnSpc>
                <a:spcPct val="100000"/>
              </a:lnSpc>
              <a:spcBef>
                <a:spcPts val="360"/>
              </a:spcBef>
              <a:spcAft>
                <a:spcPts val="0"/>
              </a:spcAft>
              <a:buClr>
                <a:schemeClr val="dk1"/>
              </a:buClr>
              <a:buSzPts val="1800"/>
              <a:buFont typeface="Courier New"/>
              <a:buChar char="o"/>
              <a:defRPr sz="1800">
                <a:solidFill>
                  <a:schemeClr val="dk1"/>
                </a:solidFill>
              </a:defRPr>
            </a:lvl5pPr>
            <a:lvl6pPr marL="2743200" lvl="5" indent="-342900" algn="ctr">
              <a:lnSpc>
                <a:spcPct val="100000"/>
              </a:lnSpc>
              <a:spcBef>
                <a:spcPts val="360"/>
              </a:spcBef>
              <a:spcAft>
                <a:spcPts val="0"/>
              </a:spcAft>
              <a:buClr>
                <a:schemeClr val="dk1"/>
              </a:buClr>
              <a:buSzPts val="1800"/>
              <a:buFont typeface="Noto Sans Symbols"/>
              <a:buChar char="▪"/>
              <a:defRPr sz="1800">
                <a:solidFill>
                  <a:schemeClr val="dk1"/>
                </a:solidFill>
              </a:defRPr>
            </a:lvl6pPr>
            <a:lvl7pPr marL="3200400" lvl="6" indent="-419100" algn="ctr">
              <a:lnSpc>
                <a:spcPct val="100000"/>
              </a:lnSpc>
              <a:spcBef>
                <a:spcPts val="360"/>
              </a:spcBef>
              <a:spcAft>
                <a:spcPts val="0"/>
              </a:spcAft>
              <a:buClr>
                <a:schemeClr val="dk1"/>
              </a:buClr>
              <a:buSzPts val="3000"/>
              <a:buFont typeface="Arial"/>
              <a:buChar char="•"/>
              <a:defRPr sz="1800">
                <a:solidFill>
                  <a:schemeClr val="dk1"/>
                </a:solidFill>
              </a:defRPr>
            </a:lvl7pPr>
            <a:lvl8pPr marL="3657600" lvl="7" indent="-342900" algn="ctr">
              <a:lnSpc>
                <a:spcPct val="100000"/>
              </a:lnSpc>
              <a:spcBef>
                <a:spcPts val="360"/>
              </a:spcBef>
              <a:spcAft>
                <a:spcPts val="0"/>
              </a:spcAft>
              <a:buClr>
                <a:schemeClr val="dk1"/>
              </a:buClr>
              <a:buSzPts val="1800"/>
              <a:buFont typeface="Courier New"/>
              <a:buChar char="o"/>
              <a:defRPr sz="1800">
                <a:solidFill>
                  <a:schemeClr val="dk1"/>
                </a:solidFill>
              </a:defRPr>
            </a:lvl8pPr>
            <a:lvl9pPr marL="4114800" lvl="8" indent="-342900" algn="ctr">
              <a:lnSpc>
                <a:spcPct val="100000"/>
              </a:lnSpc>
              <a:spcBef>
                <a:spcPts val="360"/>
              </a:spcBef>
              <a:spcAft>
                <a:spcPts val="0"/>
              </a:spcAft>
              <a:buClr>
                <a:schemeClr val="dk1"/>
              </a:buClr>
              <a:buSzPts val="1800"/>
              <a:buFont typeface="Noto Sans Symbols"/>
              <a:buChar char="▪"/>
              <a:defRPr sz="1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x" type="tx">
  <p:cSld name="TITLE_AND_BODY">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1pPr>
            <a:lvl2pPr lvl="1"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2pPr>
            <a:lvl3pPr lvl="2"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3pPr>
            <a:lvl4pPr lvl="3"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4pPr>
            <a:lvl5pPr lvl="4"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5pPr>
            <a:lvl6pPr lvl="5"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6pPr>
            <a:lvl7pPr lvl="6"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7pPr>
            <a:lvl8pPr lvl="7"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8pPr>
            <a:lvl9pPr lvl="8"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3" name="Google Shape;13;p6"/>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noAutofit/>
          </a:bodyPr>
          <a:lstStyle>
            <a:lvl1pPr marL="457200" lvl="0" indent="-546100" algn="l">
              <a:lnSpc>
                <a:spcPct val="100000"/>
              </a:lnSpc>
              <a:spcBef>
                <a:spcPts val="600"/>
              </a:spcBef>
              <a:spcAft>
                <a:spcPts val="0"/>
              </a:spcAft>
              <a:buSzPts val="5000"/>
              <a:buChar char="•"/>
              <a:defRPr/>
            </a:lvl1pPr>
            <a:lvl2pPr marL="914400" lvl="1" indent="-381000" algn="l">
              <a:lnSpc>
                <a:spcPct val="100000"/>
              </a:lnSpc>
              <a:spcBef>
                <a:spcPts val="480"/>
              </a:spcBef>
              <a:spcAft>
                <a:spcPts val="0"/>
              </a:spcAft>
              <a:buSzPts val="2400"/>
              <a:buChar char="o"/>
              <a:defRPr/>
            </a:lvl2pPr>
            <a:lvl3pPr marL="1371600" lvl="2" indent="-381000" algn="l">
              <a:lnSpc>
                <a:spcPct val="100000"/>
              </a:lnSpc>
              <a:spcBef>
                <a:spcPts val="480"/>
              </a:spcBef>
              <a:spcAft>
                <a:spcPts val="0"/>
              </a:spcAft>
              <a:buSzPts val="2400"/>
              <a:buChar char="▪"/>
              <a:defRPr/>
            </a:lvl3pPr>
            <a:lvl4pPr marL="1828800" lvl="3" indent="-419100" algn="l">
              <a:lnSpc>
                <a:spcPct val="100000"/>
              </a:lnSpc>
              <a:spcBef>
                <a:spcPts val="360"/>
              </a:spcBef>
              <a:spcAft>
                <a:spcPts val="0"/>
              </a:spcAft>
              <a:buSzPts val="3000"/>
              <a:buChar char="•"/>
              <a:defRPr/>
            </a:lvl4pPr>
            <a:lvl5pPr marL="2286000" lvl="4" indent="-342900" algn="l">
              <a:lnSpc>
                <a:spcPct val="100000"/>
              </a:lnSpc>
              <a:spcBef>
                <a:spcPts val="360"/>
              </a:spcBef>
              <a:spcAft>
                <a:spcPts val="0"/>
              </a:spcAft>
              <a:buSzPts val="1800"/>
              <a:buChar char="o"/>
              <a:defRPr sz="1800"/>
            </a:lvl5pPr>
            <a:lvl6pPr marL="2743200" lvl="5" indent="-342900" algn="l">
              <a:lnSpc>
                <a:spcPct val="100000"/>
              </a:lnSpc>
              <a:spcBef>
                <a:spcPts val="360"/>
              </a:spcBef>
              <a:spcAft>
                <a:spcPts val="0"/>
              </a:spcAft>
              <a:buSzPts val="1800"/>
              <a:buChar char="▪"/>
              <a:defRPr sz="1800"/>
            </a:lvl6pPr>
            <a:lvl7pPr marL="3200400" lvl="6" indent="-419100" algn="l">
              <a:lnSpc>
                <a:spcPct val="100000"/>
              </a:lnSpc>
              <a:spcBef>
                <a:spcPts val="360"/>
              </a:spcBef>
              <a:spcAft>
                <a:spcPts val="0"/>
              </a:spcAft>
              <a:buSzPts val="3000"/>
              <a:buChar char="•"/>
              <a:defRPr sz="1800"/>
            </a:lvl7pPr>
            <a:lvl8pPr marL="3657600" lvl="7" indent="-342900" algn="l">
              <a:lnSpc>
                <a:spcPct val="100000"/>
              </a:lnSpc>
              <a:spcBef>
                <a:spcPts val="360"/>
              </a:spcBef>
              <a:spcAft>
                <a:spcPts val="0"/>
              </a:spcAft>
              <a:buSzPts val="1800"/>
              <a:buChar char="o"/>
              <a:defRPr sz="1800"/>
            </a:lvl8pPr>
            <a:lvl9pPr marL="4114800" lvl="8" indent="-342900" algn="l">
              <a:lnSpc>
                <a:spcPct val="100000"/>
              </a:lnSpc>
              <a:spcBef>
                <a:spcPts val="360"/>
              </a:spcBef>
              <a:spcAft>
                <a:spcPts val="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1pPr>
            <a:lvl2pPr lvl="1"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2pPr>
            <a:lvl3pPr lvl="2"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3pPr>
            <a:lvl4pPr lvl="3"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4pPr>
            <a:lvl5pPr lvl="4"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5pPr>
            <a:lvl6pPr lvl="5"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6pPr>
            <a:lvl7pPr lvl="6"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7pPr>
            <a:lvl8pPr lvl="7"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8pPr>
            <a:lvl9pPr lvl="8"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6" name="Google Shape;16;p7"/>
          <p:cNvSpPr txBox="1">
            <a:spLocks noGrp="1"/>
          </p:cNvSpPr>
          <p:nvPr>
            <p:ph type="body" idx="1"/>
          </p:nvPr>
        </p:nvSpPr>
        <p:spPr>
          <a:xfrm>
            <a:off x="457200" y="1600200"/>
            <a:ext cx="3994525" cy="4967574"/>
          </a:xfrm>
          <a:prstGeom prst="rect">
            <a:avLst/>
          </a:prstGeom>
          <a:noFill/>
          <a:ln>
            <a:noFill/>
          </a:ln>
        </p:spPr>
        <p:txBody>
          <a:bodyPr spcFirstLastPara="1" wrap="square" lIns="91425" tIns="91425" rIns="91425" bIns="91425" anchor="t" anchorCtr="0">
            <a:noAutofit/>
          </a:bodyPr>
          <a:lstStyle>
            <a:lvl1pPr marL="457200" lvl="0" indent="-546100" algn="l">
              <a:lnSpc>
                <a:spcPct val="100000"/>
              </a:lnSpc>
              <a:spcBef>
                <a:spcPts val="600"/>
              </a:spcBef>
              <a:spcAft>
                <a:spcPts val="0"/>
              </a:spcAft>
              <a:buSzPts val="5000"/>
              <a:buChar char="•"/>
              <a:defRPr/>
            </a:lvl1pPr>
            <a:lvl2pPr marL="914400" lvl="1" indent="-381000" algn="l">
              <a:lnSpc>
                <a:spcPct val="100000"/>
              </a:lnSpc>
              <a:spcBef>
                <a:spcPts val="480"/>
              </a:spcBef>
              <a:spcAft>
                <a:spcPts val="0"/>
              </a:spcAft>
              <a:buSzPts val="2400"/>
              <a:buChar char="o"/>
              <a:defRPr/>
            </a:lvl2pPr>
            <a:lvl3pPr marL="1371600" lvl="2" indent="-381000" algn="l">
              <a:lnSpc>
                <a:spcPct val="100000"/>
              </a:lnSpc>
              <a:spcBef>
                <a:spcPts val="480"/>
              </a:spcBef>
              <a:spcAft>
                <a:spcPts val="0"/>
              </a:spcAft>
              <a:buSzPts val="2400"/>
              <a:buChar char="▪"/>
              <a:defRPr/>
            </a:lvl3pPr>
            <a:lvl4pPr marL="1828800" lvl="3" indent="-419100" algn="l">
              <a:lnSpc>
                <a:spcPct val="100000"/>
              </a:lnSpc>
              <a:spcBef>
                <a:spcPts val="360"/>
              </a:spcBef>
              <a:spcAft>
                <a:spcPts val="0"/>
              </a:spcAft>
              <a:buSzPts val="3000"/>
              <a:buChar char="•"/>
              <a:defRPr/>
            </a:lvl4pPr>
            <a:lvl5pPr marL="2286000" lvl="4" indent="-342900" algn="l">
              <a:lnSpc>
                <a:spcPct val="100000"/>
              </a:lnSpc>
              <a:spcBef>
                <a:spcPts val="360"/>
              </a:spcBef>
              <a:spcAft>
                <a:spcPts val="0"/>
              </a:spcAft>
              <a:buSzPts val="1800"/>
              <a:buChar char="o"/>
              <a:defRPr sz="1800"/>
            </a:lvl5pPr>
            <a:lvl6pPr marL="2743200" lvl="5" indent="-342900" algn="l">
              <a:lnSpc>
                <a:spcPct val="100000"/>
              </a:lnSpc>
              <a:spcBef>
                <a:spcPts val="360"/>
              </a:spcBef>
              <a:spcAft>
                <a:spcPts val="0"/>
              </a:spcAft>
              <a:buSzPts val="1800"/>
              <a:buChar char="▪"/>
              <a:defRPr sz="1800"/>
            </a:lvl6pPr>
            <a:lvl7pPr marL="3200400" lvl="6" indent="-419100" algn="l">
              <a:lnSpc>
                <a:spcPct val="100000"/>
              </a:lnSpc>
              <a:spcBef>
                <a:spcPts val="360"/>
              </a:spcBef>
              <a:spcAft>
                <a:spcPts val="0"/>
              </a:spcAft>
              <a:buSzPts val="3000"/>
              <a:buChar char="•"/>
              <a:defRPr sz="1800"/>
            </a:lvl7pPr>
            <a:lvl8pPr marL="3657600" lvl="7" indent="-342900" algn="l">
              <a:lnSpc>
                <a:spcPct val="100000"/>
              </a:lnSpc>
              <a:spcBef>
                <a:spcPts val="360"/>
              </a:spcBef>
              <a:spcAft>
                <a:spcPts val="0"/>
              </a:spcAft>
              <a:buSzPts val="1800"/>
              <a:buChar char="o"/>
              <a:defRPr sz="1800"/>
            </a:lvl8pPr>
            <a:lvl9pPr marL="4114800" lvl="8" indent="-342900" algn="l">
              <a:lnSpc>
                <a:spcPct val="100000"/>
              </a:lnSpc>
              <a:spcBef>
                <a:spcPts val="360"/>
              </a:spcBef>
              <a:spcAft>
                <a:spcPts val="0"/>
              </a:spcAft>
              <a:buSzPts val="1800"/>
              <a:buChar char="▪"/>
              <a:defRPr sz="1800"/>
            </a:lvl9pPr>
          </a:lstStyle>
          <a:p>
            <a:endParaRPr/>
          </a:p>
        </p:txBody>
      </p:sp>
      <p:sp>
        <p:nvSpPr>
          <p:cNvPr id="17" name="Google Shape;17;p7"/>
          <p:cNvSpPr txBox="1">
            <a:spLocks noGrp="1"/>
          </p:cNvSpPr>
          <p:nvPr>
            <p:ph type="body" idx="2"/>
          </p:nvPr>
        </p:nvSpPr>
        <p:spPr>
          <a:xfrm>
            <a:off x="4692273" y="1600200"/>
            <a:ext cx="3994525" cy="4967574"/>
          </a:xfrm>
          <a:prstGeom prst="rect">
            <a:avLst/>
          </a:prstGeom>
          <a:noFill/>
          <a:ln>
            <a:noFill/>
          </a:ln>
        </p:spPr>
        <p:txBody>
          <a:bodyPr spcFirstLastPara="1" wrap="square" lIns="91425" tIns="91425" rIns="91425" bIns="91425" anchor="t" anchorCtr="0">
            <a:noAutofit/>
          </a:bodyPr>
          <a:lstStyle>
            <a:lvl1pPr marL="457200" lvl="0" indent="-546100" algn="l">
              <a:lnSpc>
                <a:spcPct val="100000"/>
              </a:lnSpc>
              <a:spcBef>
                <a:spcPts val="600"/>
              </a:spcBef>
              <a:spcAft>
                <a:spcPts val="0"/>
              </a:spcAft>
              <a:buSzPts val="5000"/>
              <a:buChar char="•"/>
              <a:defRPr/>
            </a:lvl1pPr>
            <a:lvl2pPr marL="914400" lvl="1" indent="-381000" algn="l">
              <a:lnSpc>
                <a:spcPct val="100000"/>
              </a:lnSpc>
              <a:spcBef>
                <a:spcPts val="480"/>
              </a:spcBef>
              <a:spcAft>
                <a:spcPts val="0"/>
              </a:spcAft>
              <a:buSzPts val="2400"/>
              <a:buChar char="o"/>
              <a:defRPr/>
            </a:lvl2pPr>
            <a:lvl3pPr marL="1371600" lvl="2" indent="-381000" algn="l">
              <a:lnSpc>
                <a:spcPct val="100000"/>
              </a:lnSpc>
              <a:spcBef>
                <a:spcPts val="480"/>
              </a:spcBef>
              <a:spcAft>
                <a:spcPts val="0"/>
              </a:spcAft>
              <a:buSzPts val="2400"/>
              <a:buChar char="▪"/>
              <a:defRPr/>
            </a:lvl3pPr>
            <a:lvl4pPr marL="1828800" lvl="3" indent="-419100" algn="l">
              <a:lnSpc>
                <a:spcPct val="100000"/>
              </a:lnSpc>
              <a:spcBef>
                <a:spcPts val="360"/>
              </a:spcBef>
              <a:spcAft>
                <a:spcPts val="0"/>
              </a:spcAft>
              <a:buSzPts val="3000"/>
              <a:buChar char="•"/>
              <a:defRPr/>
            </a:lvl4pPr>
            <a:lvl5pPr marL="2286000" lvl="4" indent="-342900" algn="l">
              <a:lnSpc>
                <a:spcPct val="100000"/>
              </a:lnSpc>
              <a:spcBef>
                <a:spcPts val="360"/>
              </a:spcBef>
              <a:spcAft>
                <a:spcPts val="0"/>
              </a:spcAft>
              <a:buSzPts val="1800"/>
              <a:buChar char="o"/>
              <a:defRPr sz="1800"/>
            </a:lvl5pPr>
            <a:lvl6pPr marL="2743200" lvl="5" indent="-342900" algn="l">
              <a:lnSpc>
                <a:spcPct val="100000"/>
              </a:lnSpc>
              <a:spcBef>
                <a:spcPts val="360"/>
              </a:spcBef>
              <a:spcAft>
                <a:spcPts val="0"/>
              </a:spcAft>
              <a:buSzPts val="1800"/>
              <a:buChar char="▪"/>
              <a:defRPr sz="1800"/>
            </a:lvl6pPr>
            <a:lvl7pPr marL="3200400" lvl="6" indent="-419100" algn="l">
              <a:lnSpc>
                <a:spcPct val="100000"/>
              </a:lnSpc>
              <a:spcBef>
                <a:spcPts val="360"/>
              </a:spcBef>
              <a:spcAft>
                <a:spcPts val="0"/>
              </a:spcAft>
              <a:buSzPts val="3000"/>
              <a:buChar char="•"/>
              <a:defRPr sz="1800"/>
            </a:lvl7pPr>
            <a:lvl8pPr marL="3657600" lvl="7" indent="-342900" algn="l">
              <a:lnSpc>
                <a:spcPct val="100000"/>
              </a:lnSpc>
              <a:spcBef>
                <a:spcPts val="360"/>
              </a:spcBef>
              <a:spcAft>
                <a:spcPts val="0"/>
              </a:spcAft>
              <a:buSzPts val="1800"/>
              <a:buChar char="o"/>
              <a:defRPr sz="1800"/>
            </a:lvl8pPr>
            <a:lvl9pPr marL="4114800" lvl="8" indent="-342900" algn="l">
              <a:lnSpc>
                <a:spcPct val="100000"/>
              </a:lnSpc>
              <a:spcBef>
                <a:spcPts val="360"/>
              </a:spcBef>
              <a:spcAft>
                <a:spcPts val="0"/>
              </a:spcAft>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Only" type="titleOnly">
  <p:cSld name="TITLE_ONLY">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1pPr>
            <a:lvl2pPr lvl="1"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2pPr>
            <a:lvl3pPr lvl="2"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3pPr>
            <a:lvl4pPr lvl="3"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4pPr>
            <a:lvl5pPr lvl="4"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5pPr>
            <a:lvl6pPr lvl="5"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6pPr>
            <a:lvl7pPr lvl="6"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7pPr>
            <a:lvl8pPr lvl="7"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8pPr>
            <a:lvl9pPr lvl="8"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_ONLY">
  <p:cSld name="1_CAPTION_ONLY">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9"/>
          <p:cNvSpPr txBox="1">
            <a:spLocks noGrp="1"/>
          </p:cNvSpPr>
          <p:nvPr>
            <p:ph type="body" idx="1"/>
          </p:nvPr>
        </p:nvSpPr>
        <p:spPr>
          <a:xfrm>
            <a:off x="457200" y="5875078"/>
            <a:ext cx="8229600" cy="692693"/>
          </a:xfrm>
          <a:prstGeom prst="rect">
            <a:avLst/>
          </a:prstGeom>
          <a:noFill/>
          <a:ln>
            <a:noFill/>
          </a:ln>
        </p:spPr>
        <p:txBody>
          <a:bodyPr spcFirstLastPara="1" wrap="square" lIns="91425" tIns="91425" rIns="91425" bIns="91425" anchor="t" anchorCtr="0">
            <a:noAutofit/>
          </a:bodyPr>
          <a:lstStyle>
            <a:lvl1pPr marL="457200" lvl="0" indent="-419100" algn="ctr">
              <a:lnSpc>
                <a:spcPct val="100000"/>
              </a:lnSpc>
              <a:spcBef>
                <a:spcPts val="360"/>
              </a:spcBef>
              <a:spcAft>
                <a:spcPts val="0"/>
              </a:spcAft>
              <a:buClr>
                <a:schemeClr val="dk1"/>
              </a:buClr>
              <a:buSzPts val="3000"/>
              <a:buFont typeface="Arial"/>
              <a:buChar char="•"/>
              <a:defRPr sz="1800">
                <a:solidFill>
                  <a:schemeClr val="dk1"/>
                </a:solidFill>
              </a:defRPr>
            </a:lvl1pPr>
            <a:lvl2pPr marL="914400" lvl="1" indent="-342900" algn="ctr">
              <a:lnSpc>
                <a:spcPct val="100000"/>
              </a:lnSpc>
              <a:spcBef>
                <a:spcPts val="360"/>
              </a:spcBef>
              <a:spcAft>
                <a:spcPts val="0"/>
              </a:spcAft>
              <a:buClr>
                <a:schemeClr val="dk1"/>
              </a:buClr>
              <a:buSzPts val="1800"/>
              <a:buFont typeface="Courier New"/>
              <a:buChar char="o"/>
              <a:defRPr sz="1800">
                <a:solidFill>
                  <a:schemeClr val="dk1"/>
                </a:solidFill>
              </a:defRPr>
            </a:lvl2pPr>
            <a:lvl3pPr marL="1371600" lvl="2" indent="-342900" algn="ctr">
              <a:lnSpc>
                <a:spcPct val="100000"/>
              </a:lnSpc>
              <a:spcBef>
                <a:spcPts val="360"/>
              </a:spcBef>
              <a:spcAft>
                <a:spcPts val="0"/>
              </a:spcAft>
              <a:buClr>
                <a:schemeClr val="dk1"/>
              </a:buClr>
              <a:buSzPts val="1800"/>
              <a:buFont typeface="Noto Sans Symbols"/>
              <a:buChar char="▪"/>
              <a:defRPr sz="1800">
                <a:solidFill>
                  <a:schemeClr val="dk1"/>
                </a:solidFill>
              </a:defRPr>
            </a:lvl3pPr>
            <a:lvl4pPr marL="1828800" lvl="3" indent="-419100" algn="ctr">
              <a:lnSpc>
                <a:spcPct val="100000"/>
              </a:lnSpc>
              <a:spcBef>
                <a:spcPts val="360"/>
              </a:spcBef>
              <a:spcAft>
                <a:spcPts val="0"/>
              </a:spcAft>
              <a:buClr>
                <a:schemeClr val="dk1"/>
              </a:buClr>
              <a:buSzPts val="3000"/>
              <a:buFont typeface="Arial"/>
              <a:buChar char="•"/>
              <a:defRPr sz="1800">
                <a:solidFill>
                  <a:schemeClr val="dk1"/>
                </a:solidFill>
              </a:defRPr>
            </a:lvl4pPr>
            <a:lvl5pPr marL="2286000" lvl="4" indent="-342900" algn="ctr">
              <a:lnSpc>
                <a:spcPct val="100000"/>
              </a:lnSpc>
              <a:spcBef>
                <a:spcPts val="360"/>
              </a:spcBef>
              <a:spcAft>
                <a:spcPts val="0"/>
              </a:spcAft>
              <a:buClr>
                <a:schemeClr val="dk1"/>
              </a:buClr>
              <a:buSzPts val="1800"/>
              <a:buFont typeface="Courier New"/>
              <a:buChar char="o"/>
              <a:defRPr sz="1800">
                <a:solidFill>
                  <a:schemeClr val="dk1"/>
                </a:solidFill>
              </a:defRPr>
            </a:lvl5pPr>
            <a:lvl6pPr marL="2743200" lvl="5" indent="-342900" algn="ctr">
              <a:lnSpc>
                <a:spcPct val="100000"/>
              </a:lnSpc>
              <a:spcBef>
                <a:spcPts val="360"/>
              </a:spcBef>
              <a:spcAft>
                <a:spcPts val="0"/>
              </a:spcAft>
              <a:buClr>
                <a:schemeClr val="dk1"/>
              </a:buClr>
              <a:buSzPts val="1800"/>
              <a:buFont typeface="Noto Sans Symbols"/>
              <a:buChar char="▪"/>
              <a:defRPr sz="1800">
                <a:solidFill>
                  <a:schemeClr val="dk1"/>
                </a:solidFill>
              </a:defRPr>
            </a:lvl6pPr>
            <a:lvl7pPr marL="3200400" lvl="6" indent="-419100" algn="ctr">
              <a:lnSpc>
                <a:spcPct val="100000"/>
              </a:lnSpc>
              <a:spcBef>
                <a:spcPts val="360"/>
              </a:spcBef>
              <a:spcAft>
                <a:spcPts val="0"/>
              </a:spcAft>
              <a:buClr>
                <a:schemeClr val="dk1"/>
              </a:buClr>
              <a:buSzPts val="3000"/>
              <a:buFont typeface="Arial"/>
              <a:buChar char="•"/>
              <a:defRPr sz="1800">
                <a:solidFill>
                  <a:schemeClr val="dk1"/>
                </a:solidFill>
              </a:defRPr>
            </a:lvl7pPr>
            <a:lvl8pPr marL="3657600" lvl="7" indent="-342900" algn="ctr">
              <a:lnSpc>
                <a:spcPct val="100000"/>
              </a:lnSpc>
              <a:spcBef>
                <a:spcPts val="360"/>
              </a:spcBef>
              <a:spcAft>
                <a:spcPts val="0"/>
              </a:spcAft>
              <a:buClr>
                <a:schemeClr val="dk1"/>
              </a:buClr>
              <a:buSzPts val="1800"/>
              <a:buFont typeface="Courier New"/>
              <a:buChar char="o"/>
              <a:defRPr sz="1800">
                <a:solidFill>
                  <a:schemeClr val="dk1"/>
                </a:solidFill>
              </a:defRPr>
            </a:lvl8pPr>
            <a:lvl9pPr marL="4114800" lvl="8" indent="-342900" algn="ctr">
              <a:lnSpc>
                <a:spcPct val="100000"/>
              </a:lnSpc>
              <a:spcBef>
                <a:spcPts val="360"/>
              </a:spcBef>
              <a:spcAft>
                <a:spcPts val="0"/>
              </a:spcAft>
              <a:buClr>
                <a:schemeClr val="dk1"/>
              </a:buClr>
              <a:buSzPts val="1800"/>
              <a:buFont typeface="Noto Sans Symbols"/>
              <a:buChar char="▪"/>
              <a:defRPr sz="1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1_blank">
    <p:bg>
      <p:bgPr>
        <a:blipFill>
          <a:blip r:embed="rId2">
            <a:alphaModFix/>
          </a:blip>
          <a:stretch>
            <a:fillRect/>
          </a:stretch>
        </a:blipFill>
        <a:effectLst/>
      </p:bgPr>
    </p:bg>
    <p:spTree>
      <p:nvGrpSpPr>
        <p:cNvPr id="1" name="Shape 2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ColTx">
  <p:cSld name="twoColTx">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1pPr>
            <a:lvl2pPr lvl="1"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2pPr>
            <a:lvl3pPr lvl="2"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3pPr>
            <a:lvl4pPr lvl="3"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4pPr>
            <a:lvl5pPr lvl="4"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5pPr>
            <a:lvl6pPr lvl="5"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6pPr>
            <a:lvl7pPr lvl="6"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7pPr>
            <a:lvl8pPr lvl="7"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8pPr>
            <a:lvl9pPr lvl="8"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25" name="Google Shape;25;p11"/>
          <p:cNvSpPr txBox="1">
            <a:spLocks noGrp="1"/>
          </p:cNvSpPr>
          <p:nvPr>
            <p:ph type="body" idx="1"/>
          </p:nvPr>
        </p:nvSpPr>
        <p:spPr>
          <a:xfrm>
            <a:off x="457200" y="1600200"/>
            <a:ext cx="3994525" cy="4967574"/>
          </a:xfrm>
          <a:prstGeom prst="rect">
            <a:avLst/>
          </a:prstGeom>
          <a:noFill/>
          <a:ln>
            <a:noFill/>
          </a:ln>
        </p:spPr>
        <p:txBody>
          <a:bodyPr spcFirstLastPara="1" wrap="square" lIns="91425" tIns="91425" rIns="91425" bIns="91425" anchor="t" anchorCtr="0">
            <a:noAutofit/>
          </a:bodyPr>
          <a:lstStyle>
            <a:lvl1pPr marL="457200" lvl="0" indent="-546100" algn="l">
              <a:lnSpc>
                <a:spcPct val="100000"/>
              </a:lnSpc>
              <a:spcBef>
                <a:spcPts val="600"/>
              </a:spcBef>
              <a:spcAft>
                <a:spcPts val="0"/>
              </a:spcAft>
              <a:buSzPts val="5000"/>
              <a:buChar char="•"/>
              <a:defRPr/>
            </a:lvl1pPr>
            <a:lvl2pPr marL="914400" lvl="1" indent="-381000" algn="l">
              <a:lnSpc>
                <a:spcPct val="100000"/>
              </a:lnSpc>
              <a:spcBef>
                <a:spcPts val="480"/>
              </a:spcBef>
              <a:spcAft>
                <a:spcPts val="0"/>
              </a:spcAft>
              <a:buSzPts val="2400"/>
              <a:buChar char="o"/>
              <a:defRPr/>
            </a:lvl2pPr>
            <a:lvl3pPr marL="1371600" lvl="2" indent="-381000" algn="l">
              <a:lnSpc>
                <a:spcPct val="100000"/>
              </a:lnSpc>
              <a:spcBef>
                <a:spcPts val="480"/>
              </a:spcBef>
              <a:spcAft>
                <a:spcPts val="0"/>
              </a:spcAft>
              <a:buSzPts val="2400"/>
              <a:buChar char="▪"/>
              <a:defRPr/>
            </a:lvl3pPr>
            <a:lvl4pPr marL="1828800" lvl="3" indent="-419100" algn="l">
              <a:lnSpc>
                <a:spcPct val="100000"/>
              </a:lnSpc>
              <a:spcBef>
                <a:spcPts val="360"/>
              </a:spcBef>
              <a:spcAft>
                <a:spcPts val="0"/>
              </a:spcAft>
              <a:buSzPts val="3000"/>
              <a:buChar char="•"/>
              <a:defRPr/>
            </a:lvl4pPr>
            <a:lvl5pPr marL="2286000" lvl="4" indent="-342900" algn="l">
              <a:lnSpc>
                <a:spcPct val="100000"/>
              </a:lnSpc>
              <a:spcBef>
                <a:spcPts val="360"/>
              </a:spcBef>
              <a:spcAft>
                <a:spcPts val="0"/>
              </a:spcAft>
              <a:buSzPts val="1800"/>
              <a:buChar char="o"/>
              <a:defRPr sz="1800"/>
            </a:lvl5pPr>
            <a:lvl6pPr marL="2743200" lvl="5" indent="-342900" algn="l">
              <a:lnSpc>
                <a:spcPct val="100000"/>
              </a:lnSpc>
              <a:spcBef>
                <a:spcPts val="360"/>
              </a:spcBef>
              <a:spcAft>
                <a:spcPts val="0"/>
              </a:spcAft>
              <a:buSzPts val="1800"/>
              <a:buChar char="▪"/>
              <a:defRPr sz="1800"/>
            </a:lvl6pPr>
            <a:lvl7pPr marL="3200400" lvl="6" indent="-419100" algn="l">
              <a:lnSpc>
                <a:spcPct val="100000"/>
              </a:lnSpc>
              <a:spcBef>
                <a:spcPts val="360"/>
              </a:spcBef>
              <a:spcAft>
                <a:spcPts val="0"/>
              </a:spcAft>
              <a:buSzPts val="3000"/>
              <a:buChar char="•"/>
              <a:defRPr sz="1800"/>
            </a:lvl7pPr>
            <a:lvl8pPr marL="3657600" lvl="7" indent="-342900" algn="l">
              <a:lnSpc>
                <a:spcPct val="100000"/>
              </a:lnSpc>
              <a:spcBef>
                <a:spcPts val="360"/>
              </a:spcBef>
              <a:spcAft>
                <a:spcPts val="0"/>
              </a:spcAft>
              <a:buSzPts val="1800"/>
              <a:buChar char="o"/>
              <a:defRPr sz="1800"/>
            </a:lvl8pPr>
            <a:lvl9pPr marL="4114800" lvl="8" indent="-342900" algn="l">
              <a:lnSpc>
                <a:spcPct val="100000"/>
              </a:lnSpc>
              <a:spcBef>
                <a:spcPts val="360"/>
              </a:spcBef>
              <a:spcAft>
                <a:spcPts val="0"/>
              </a:spcAft>
              <a:buSzPts val="1800"/>
              <a:buChar char="▪"/>
              <a:defRPr sz="1800"/>
            </a:lvl9pPr>
          </a:lstStyle>
          <a:p>
            <a:endParaRPr/>
          </a:p>
        </p:txBody>
      </p:sp>
      <p:sp>
        <p:nvSpPr>
          <p:cNvPr id="26" name="Google Shape;26;p11"/>
          <p:cNvSpPr txBox="1">
            <a:spLocks noGrp="1"/>
          </p:cNvSpPr>
          <p:nvPr>
            <p:ph type="body" idx="2"/>
          </p:nvPr>
        </p:nvSpPr>
        <p:spPr>
          <a:xfrm>
            <a:off x="4692273" y="1600200"/>
            <a:ext cx="3994525" cy="4967574"/>
          </a:xfrm>
          <a:prstGeom prst="rect">
            <a:avLst/>
          </a:prstGeom>
          <a:noFill/>
          <a:ln>
            <a:noFill/>
          </a:ln>
        </p:spPr>
        <p:txBody>
          <a:bodyPr spcFirstLastPara="1" wrap="square" lIns="91425" tIns="91425" rIns="91425" bIns="91425" anchor="t" anchorCtr="0">
            <a:noAutofit/>
          </a:bodyPr>
          <a:lstStyle>
            <a:lvl1pPr marL="457200" lvl="0" indent="-546100" algn="l">
              <a:lnSpc>
                <a:spcPct val="100000"/>
              </a:lnSpc>
              <a:spcBef>
                <a:spcPts val="600"/>
              </a:spcBef>
              <a:spcAft>
                <a:spcPts val="0"/>
              </a:spcAft>
              <a:buSzPts val="5000"/>
              <a:buChar char="•"/>
              <a:defRPr/>
            </a:lvl1pPr>
            <a:lvl2pPr marL="914400" lvl="1" indent="-381000" algn="l">
              <a:lnSpc>
                <a:spcPct val="100000"/>
              </a:lnSpc>
              <a:spcBef>
                <a:spcPts val="480"/>
              </a:spcBef>
              <a:spcAft>
                <a:spcPts val="0"/>
              </a:spcAft>
              <a:buSzPts val="2400"/>
              <a:buChar char="o"/>
              <a:defRPr/>
            </a:lvl2pPr>
            <a:lvl3pPr marL="1371600" lvl="2" indent="-381000" algn="l">
              <a:lnSpc>
                <a:spcPct val="100000"/>
              </a:lnSpc>
              <a:spcBef>
                <a:spcPts val="480"/>
              </a:spcBef>
              <a:spcAft>
                <a:spcPts val="0"/>
              </a:spcAft>
              <a:buSzPts val="2400"/>
              <a:buChar char="▪"/>
              <a:defRPr/>
            </a:lvl3pPr>
            <a:lvl4pPr marL="1828800" lvl="3" indent="-419100" algn="l">
              <a:lnSpc>
                <a:spcPct val="100000"/>
              </a:lnSpc>
              <a:spcBef>
                <a:spcPts val="360"/>
              </a:spcBef>
              <a:spcAft>
                <a:spcPts val="0"/>
              </a:spcAft>
              <a:buSzPts val="3000"/>
              <a:buChar char="•"/>
              <a:defRPr/>
            </a:lvl4pPr>
            <a:lvl5pPr marL="2286000" lvl="4" indent="-342900" algn="l">
              <a:lnSpc>
                <a:spcPct val="100000"/>
              </a:lnSpc>
              <a:spcBef>
                <a:spcPts val="360"/>
              </a:spcBef>
              <a:spcAft>
                <a:spcPts val="0"/>
              </a:spcAft>
              <a:buSzPts val="1800"/>
              <a:buChar char="o"/>
              <a:defRPr sz="1800"/>
            </a:lvl5pPr>
            <a:lvl6pPr marL="2743200" lvl="5" indent="-342900" algn="l">
              <a:lnSpc>
                <a:spcPct val="100000"/>
              </a:lnSpc>
              <a:spcBef>
                <a:spcPts val="360"/>
              </a:spcBef>
              <a:spcAft>
                <a:spcPts val="0"/>
              </a:spcAft>
              <a:buSzPts val="1800"/>
              <a:buChar char="▪"/>
              <a:defRPr sz="1800"/>
            </a:lvl6pPr>
            <a:lvl7pPr marL="3200400" lvl="6" indent="-419100" algn="l">
              <a:lnSpc>
                <a:spcPct val="100000"/>
              </a:lnSpc>
              <a:spcBef>
                <a:spcPts val="360"/>
              </a:spcBef>
              <a:spcAft>
                <a:spcPts val="0"/>
              </a:spcAft>
              <a:buSzPts val="3000"/>
              <a:buChar char="•"/>
              <a:defRPr sz="1800"/>
            </a:lvl7pPr>
            <a:lvl8pPr marL="3657600" lvl="7" indent="-342900" algn="l">
              <a:lnSpc>
                <a:spcPct val="100000"/>
              </a:lnSpc>
              <a:spcBef>
                <a:spcPts val="360"/>
              </a:spcBef>
              <a:spcAft>
                <a:spcPts val="0"/>
              </a:spcAft>
              <a:buSzPts val="1800"/>
              <a:buChar char="o"/>
              <a:defRPr sz="1800"/>
            </a:lvl8pPr>
            <a:lvl9pPr marL="4114800" lvl="8" indent="-342900" algn="l">
              <a:lnSpc>
                <a:spcPct val="100000"/>
              </a:lnSpc>
              <a:spcBef>
                <a:spcPts val="360"/>
              </a:spcBef>
              <a:spcAft>
                <a:spcPts val="0"/>
              </a:spcAft>
              <a:buSzPts val="1800"/>
              <a:buChar char="▪"/>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Only">
  <p:cSld name="titleOnly">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1pPr>
            <a:lvl2pPr lvl="1"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2pPr>
            <a:lvl3pPr lvl="2"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3pPr>
            <a:lvl4pPr lvl="3"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4pPr>
            <a:lvl5pPr lvl="4"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5pPr>
            <a:lvl6pPr lvl="5"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6pPr>
            <a:lvl7pPr lvl="6"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7pPr>
            <a:lvl8pPr lvl="7"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8pPr>
            <a:lvl9pPr lvl="8" algn="l">
              <a:lnSpc>
                <a:spcPct val="100000"/>
              </a:lnSpc>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noAutofit/>
          </a:bodyPr>
          <a:lstStyle>
            <a:lvl1pPr marL="457200" marR="0" lvl="0" indent="-546100" algn="l" rtl="0">
              <a:lnSpc>
                <a:spcPct val="100000"/>
              </a:lnSpc>
              <a:spcBef>
                <a:spcPts val="600"/>
              </a:spcBef>
              <a:spcAft>
                <a:spcPts val="0"/>
              </a:spcAft>
              <a:buClr>
                <a:schemeClr val="dk1"/>
              </a:buClr>
              <a:buSzPts val="5000"/>
              <a:buFont typeface="Arial"/>
              <a:buChar char="•"/>
              <a:defRPr sz="30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419100" algn="l" rtl="0">
              <a:lnSpc>
                <a:spcPct val="100000"/>
              </a:lnSpc>
              <a:spcBef>
                <a:spcPts val="360"/>
              </a:spcBef>
              <a:spcAft>
                <a:spcPts val="0"/>
              </a:spcAft>
              <a:buClr>
                <a:schemeClr val="dk1"/>
              </a:buClr>
              <a:buSzPts val="30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419100" algn="l" rtl="0">
              <a:lnSpc>
                <a:spcPct val="100000"/>
              </a:lnSpc>
              <a:spcBef>
                <a:spcPts val="360"/>
              </a:spcBef>
              <a:spcAft>
                <a:spcPts val="0"/>
              </a:spcAft>
              <a:buClr>
                <a:schemeClr val="dk1"/>
              </a:buClr>
              <a:buSzPts val="30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46"/>
        <p:cNvGrpSpPr/>
        <p:nvPr/>
      </p:nvGrpSpPr>
      <p:grpSpPr>
        <a:xfrm>
          <a:off x="0" y="0"/>
          <a:ext cx="0" cy="0"/>
          <a:chOff x="0" y="0"/>
          <a:chExt cx="0" cy="0"/>
        </a:xfrm>
      </p:grpSpPr>
      <p:pic>
        <p:nvPicPr>
          <p:cNvPr id="4" name="mixkit-a-very-happy-christmas-897">
            <a:hlinkClick r:id="" action="ppaction://media"/>
            <a:extLst>
              <a:ext uri="{FF2B5EF4-FFF2-40B4-BE49-F238E27FC236}">
                <a16:creationId xmlns:a16="http://schemas.microsoft.com/office/drawing/2014/main" id="{2E672389-C550-43EE-9E53-AE4FC4F9D70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78347" y="177800"/>
            <a:ext cx="406400" cy="406400"/>
          </a:xfrm>
          <a:prstGeom prst="rect">
            <a:avLst/>
          </a:prstGeom>
        </p:spPr>
      </p:pic>
      <p:sp>
        <p:nvSpPr>
          <p:cNvPr id="47" name="Google Shape;47;p1"/>
          <p:cNvSpPr txBox="1">
            <a:spLocks noGrp="1"/>
          </p:cNvSpPr>
          <p:nvPr>
            <p:ph type="ctrTitle"/>
          </p:nvPr>
        </p:nvSpPr>
        <p:spPr>
          <a:xfrm>
            <a:off x="4025464" y="911295"/>
            <a:ext cx="4656083" cy="5012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7200"/>
              <a:buNone/>
            </a:pPr>
            <a:r>
              <a:rPr lang="en-US">
                <a:solidFill>
                  <a:srgbClr val="000000"/>
                </a:solidFill>
              </a:rPr>
              <a:t>Phi Theta Kappa’s Community College Employee Appreciation Project</a:t>
            </a:r>
            <a:endParaRPr>
              <a:solidFill>
                <a:srgbClr val="000000"/>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b22086968f_0_6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&amp; People</a:t>
            </a:r>
            <a:endParaRPr sz="2400" b="0" i="0" u="none" strike="noStrike" cap="none" dirty="0">
              <a:solidFill>
                <a:srgbClr val="000000"/>
              </a:solidFill>
              <a:latin typeface="Arial"/>
              <a:ea typeface="Arial"/>
              <a:cs typeface="Arial"/>
              <a:sym typeface="Arial"/>
            </a:endParaRPr>
          </a:p>
        </p:txBody>
      </p:sp>
      <p:sp>
        <p:nvSpPr>
          <p:cNvPr id="135" name="Google Shape;135;gb22086968f_0_6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Shirley Rijkse helped me register for classes that give me a certification in the field I work in and a milestone towards my degree.</a:t>
            </a:r>
            <a:endParaRPr sz="2400" b="0" i="0" u="none" strike="noStrike" cap="none" dirty="0">
              <a:solidFill>
                <a:srgbClr val="000000"/>
              </a:solidFill>
              <a:latin typeface="Arial"/>
              <a:ea typeface="Arial"/>
              <a:cs typeface="Arial"/>
              <a:sym typeface="Arial"/>
            </a:endParaRPr>
          </a:p>
        </p:txBody>
      </p:sp>
      <p:sp>
        <p:nvSpPr>
          <p:cNvPr id="136" name="Google Shape;136;gb22086968f_0_6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137" name="Google Shape;137;gb22086968f_0_6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38" name="Google Shape;138;gb22086968f_0_6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dirty="0"/>
              <a:t>SHIRLEY RIJKSE</a:t>
            </a:r>
            <a:endParaRPr sz="3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dirty="0">
              <a:solidFill>
                <a:srgbClr val="000000"/>
              </a:solidFill>
              <a:latin typeface="Arial"/>
              <a:ea typeface="Arial"/>
              <a:cs typeface="Arial"/>
              <a:sym typeface="Arial"/>
            </a:endParaRPr>
          </a:p>
        </p:txBody>
      </p:sp>
      <p:pic>
        <p:nvPicPr>
          <p:cNvPr id="139" name="Google Shape;139;gb22086968f_0_6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40" name="Google Shape;140;gb22086968f_0_6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gb2246a8cd9_0_44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RON HOLLOWAY</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136" name="Google Shape;1136;gb2246a8cd9_0_44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&amp; Courage</a:t>
            </a:r>
            <a:endParaRPr sz="2400" b="0" i="0" u="none" strike="noStrike" cap="none" dirty="0">
              <a:solidFill>
                <a:srgbClr val="000000"/>
              </a:solidFill>
              <a:latin typeface="Arial"/>
              <a:ea typeface="Arial"/>
              <a:cs typeface="Arial"/>
              <a:sym typeface="Arial"/>
            </a:endParaRPr>
          </a:p>
        </p:txBody>
      </p:sp>
      <p:sp>
        <p:nvSpPr>
          <p:cNvPr id="1137" name="Google Shape;1137;gb2246a8cd9_0_44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For being considerate and supportive of his most know-nothing tennis student this semester!</a:t>
            </a:r>
            <a:endParaRPr sz="2400" b="0" i="0" u="none" strike="noStrike" cap="none">
              <a:solidFill>
                <a:srgbClr val="000000"/>
              </a:solidFill>
              <a:latin typeface="Arial"/>
              <a:ea typeface="Arial"/>
              <a:cs typeface="Arial"/>
              <a:sym typeface="Arial"/>
            </a:endParaRPr>
          </a:p>
        </p:txBody>
      </p:sp>
      <p:sp>
        <p:nvSpPr>
          <p:cNvPr id="1138" name="Google Shape;1138;gb2246a8cd9_0_44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139" name="Google Shape;1139;gb2246a8cd9_0_44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140" name="Google Shape;1140;gb2246a8cd9_0_44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141" name="Google Shape;1141;gb2246a8cd9_0_44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gb2246a8cd9_0_45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147" name="Google Shape;1147;gb2246a8cd9_0_45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She gave me nothing but good feedback on anything I did and was just so helpful.</a:t>
            </a:r>
            <a:endParaRPr sz="2400" b="0" i="0" u="none" strike="noStrike" cap="none">
              <a:solidFill>
                <a:srgbClr val="000000"/>
              </a:solidFill>
              <a:latin typeface="Arial"/>
              <a:ea typeface="Arial"/>
              <a:cs typeface="Arial"/>
              <a:sym typeface="Arial"/>
            </a:endParaRPr>
          </a:p>
        </p:txBody>
      </p:sp>
      <p:sp>
        <p:nvSpPr>
          <p:cNvPr id="1148" name="Google Shape;1148;gb2246a8cd9_0_45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Stormy Benson</a:t>
            </a:r>
            <a:endParaRPr sz="2400" b="1" i="0" u="none" strike="noStrike" cap="none">
              <a:solidFill>
                <a:srgbClr val="000000"/>
              </a:solidFill>
              <a:latin typeface="Arial"/>
              <a:ea typeface="Arial"/>
              <a:cs typeface="Arial"/>
              <a:sym typeface="Arial"/>
            </a:endParaRPr>
          </a:p>
        </p:txBody>
      </p:sp>
      <p:cxnSp>
        <p:nvCxnSpPr>
          <p:cNvPr id="1149" name="Google Shape;1149;gb2246a8cd9_0_45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150" name="Google Shape;1150;gb2246a8cd9_0_45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dirty="0"/>
              <a:t>GINGER HARRIS</a:t>
            </a:r>
            <a:endParaRPr sz="3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dirty="0">
              <a:solidFill>
                <a:srgbClr val="000000"/>
              </a:solidFill>
              <a:latin typeface="Arial"/>
              <a:ea typeface="Arial"/>
              <a:cs typeface="Arial"/>
              <a:sym typeface="Arial"/>
            </a:endParaRPr>
          </a:p>
        </p:txBody>
      </p:sp>
      <p:pic>
        <p:nvPicPr>
          <p:cNvPr id="1151" name="Google Shape;1151;gb2246a8cd9_0_45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152" name="Google Shape;1152;gb2246a8cd9_0_45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gb2246a8cd9_0_48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BIANKA STUMPF</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158" name="Google Shape;1158;gb2246a8cd9_0_48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&amp; People</a:t>
            </a:r>
            <a:endParaRPr sz="2400" b="0" i="0" u="none" strike="noStrike" cap="none" dirty="0">
              <a:solidFill>
                <a:srgbClr val="000000"/>
              </a:solidFill>
              <a:latin typeface="Arial"/>
              <a:ea typeface="Arial"/>
              <a:cs typeface="Arial"/>
              <a:sym typeface="Arial"/>
            </a:endParaRPr>
          </a:p>
        </p:txBody>
      </p:sp>
      <p:sp>
        <p:nvSpPr>
          <p:cNvPr id="1159" name="Google Shape;1159;gb2246a8cd9_0_48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She helped me with my classes and registration, I have been challenged in life due to COVID and I recently had a death in the family, and she was very helpful, empathetic, and understanding. I appreciate her. </a:t>
            </a:r>
            <a:endParaRPr sz="2400" b="0" i="0" u="none" strike="noStrike" cap="none" dirty="0">
              <a:solidFill>
                <a:srgbClr val="000000"/>
              </a:solidFill>
              <a:latin typeface="Arial"/>
              <a:ea typeface="Arial"/>
              <a:cs typeface="Arial"/>
              <a:sym typeface="Arial"/>
            </a:endParaRPr>
          </a:p>
        </p:txBody>
      </p:sp>
      <p:sp>
        <p:nvSpPr>
          <p:cNvPr id="1160" name="Google Shape;1160;gb2246a8cd9_0_48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Abigail Lassiter</a:t>
            </a:r>
            <a:endParaRPr sz="2400" b="1" i="0" u="none" strike="noStrike" cap="none">
              <a:solidFill>
                <a:srgbClr val="000000"/>
              </a:solidFill>
              <a:latin typeface="Arial"/>
              <a:ea typeface="Arial"/>
              <a:cs typeface="Arial"/>
              <a:sym typeface="Arial"/>
            </a:endParaRPr>
          </a:p>
        </p:txBody>
      </p:sp>
      <p:cxnSp>
        <p:nvCxnSpPr>
          <p:cNvPr id="1161" name="Google Shape;1161;gb2246a8cd9_0_48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162" name="Google Shape;1162;gb2246a8cd9_0_48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163" name="Google Shape;1163;gb2246a8cd9_0_48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gb2246a8cd9_0_47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169" name="Google Shape;1169;gb2246a8cd9_0_47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Dr. Barker is a professor unlike any other. She is kind, patient, motivating and respectful to every individual she meets. Dr. Barker’s selflessness and commitment to her students has both inspired and motivated me to become a better person and future leader towards myself and those around me. Most of all, thank you for teaching me patience.</a:t>
            </a:r>
            <a:endParaRPr sz="2400" b="0" i="0" u="none" strike="noStrike" cap="none">
              <a:solidFill>
                <a:srgbClr val="000000"/>
              </a:solidFill>
              <a:latin typeface="Arial"/>
              <a:ea typeface="Arial"/>
              <a:cs typeface="Arial"/>
              <a:sym typeface="Arial"/>
            </a:endParaRPr>
          </a:p>
        </p:txBody>
      </p:sp>
      <p:sp>
        <p:nvSpPr>
          <p:cNvPr id="1170" name="Google Shape;1170;gb2246a8cd9_0_47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Luiza Las</a:t>
            </a:r>
            <a:endParaRPr sz="2400" b="1" i="0" u="none" strike="noStrike" cap="none">
              <a:solidFill>
                <a:srgbClr val="000000"/>
              </a:solidFill>
              <a:latin typeface="Arial"/>
              <a:ea typeface="Arial"/>
              <a:cs typeface="Arial"/>
              <a:sym typeface="Arial"/>
            </a:endParaRPr>
          </a:p>
        </p:txBody>
      </p:sp>
      <p:cxnSp>
        <p:nvCxnSpPr>
          <p:cNvPr id="1171" name="Google Shape;1171;gb2246a8cd9_0_47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172" name="Google Shape;1172;gb2246a8cd9_0_47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DR. KYMBERLI BARKER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173" name="Google Shape;1173;gb2246a8cd9_0_47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174" name="Google Shape;1174;gb2246a8cd9_0_47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gb2246a8cd9_0_46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NICK TESTA</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180" name="Google Shape;1180;gb2246a8cd9_0_46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 &amp; People </a:t>
            </a:r>
            <a:endParaRPr sz="2400" b="0" i="0" u="none" strike="noStrike" cap="none">
              <a:solidFill>
                <a:srgbClr val="000000"/>
              </a:solidFill>
              <a:latin typeface="Arial"/>
              <a:ea typeface="Arial"/>
              <a:cs typeface="Arial"/>
              <a:sym typeface="Arial"/>
            </a:endParaRPr>
          </a:p>
        </p:txBody>
      </p:sp>
      <p:sp>
        <p:nvSpPr>
          <p:cNvPr id="1181" name="Google Shape;1181;gb2246a8cd9_0_46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He has helped in numerous ways guiding me through my college career and helping me out when I needed it especially right now with the pandemic. </a:t>
            </a:r>
            <a:endParaRPr sz="2400" b="0" i="0" u="none" strike="noStrike" cap="none">
              <a:solidFill>
                <a:srgbClr val="000000"/>
              </a:solidFill>
              <a:latin typeface="Arial"/>
              <a:ea typeface="Arial"/>
              <a:cs typeface="Arial"/>
              <a:sym typeface="Arial"/>
            </a:endParaRPr>
          </a:p>
        </p:txBody>
      </p:sp>
      <p:sp>
        <p:nvSpPr>
          <p:cNvPr id="1182" name="Google Shape;1182;gb2246a8cd9_0_46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183" name="Google Shape;1183;gb2246a8cd9_0_46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184" name="Google Shape;1184;gb2246a8cd9_0_46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185" name="Google Shape;1185;gb2246a8cd9_0_46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gb2246a8cd9_0_49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191" name="Google Shape;1191;gb2246a8cd9_0_49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I can write an entire book on how awesome of a person she is and how passionate she is about her job. If there were any type of an award for this, she would have a bunch of them. Nothing went unappreciated or unnoticed. I will be forever thankful.</a:t>
            </a:r>
            <a:endParaRPr sz="2400" b="0" i="0" u="none" strike="noStrike" cap="none" dirty="0">
              <a:solidFill>
                <a:srgbClr val="000000"/>
              </a:solidFill>
              <a:latin typeface="Arial"/>
              <a:ea typeface="Arial"/>
              <a:cs typeface="Arial"/>
              <a:sym typeface="Arial"/>
            </a:endParaRPr>
          </a:p>
        </p:txBody>
      </p:sp>
      <p:sp>
        <p:nvSpPr>
          <p:cNvPr id="1192" name="Google Shape;1192;gb2246a8cd9_0_49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Delesha Kelly</a:t>
            </a:r>
            <a:endParaRPr sz="2400" b="1" i="0" u="none" strike="noStrike" cap="none">
              <a:solidFill>
                <a:srgbClr val="000000"/>
              </a:solidFill>
              <a:latin typeface="Arial"/>
              <a:ea typeface="Arial"/>
              <a:cs typeface="Arial"/>
              <a:sym typeface="Arial"/>
            </a:endParaRPr>
          </a:p>
        </p:txBody>
      </p:sp>
      <p:cxnSp>
        <p:nvCxnSpPr>
          <p:cNvPr id="1193" name="Google Shape;1193;gb2246a8cd9_0_49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194" name="Google Shape;1194;gb2246a8cd9_0_49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DEAN LISA JOHNSON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195" name="Google Shape;1195;gb2246a8cd9_0_49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196" name="Google Shape;1196;gb2246a8cd9_0_49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gb2246a8cd9_0_50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ROBERT BARNES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202" name="Google Shape;1202;gb2246a8cd9_0_50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Courage &amp; People </a:t>
            </a:r>
            <a:endParaRPr sz="2400" b="0" i="0" u="none" strike="noStrike" cap="none" dirty="0">
              <a:solidFill>
                <a:srgbClr val="000000"/>
              </a:solidFill>
              <a:latin typeface="Arial"/>
              <a:ea typeface="Arial"/>
              <a:cs typeface="Arial"/>
              <a:sym typeface="Arial"/>
            </a:endParaRPr>
          </a:p>
        </p:txBody>
      </p:sp>
      <p:sp>
        <p:nvSpPr>
          <p:cNvPr id="1203" name="Google Shape;1203;gb2246a8cd9_0_50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When a professor believes in you during a tough time in a semester, it helps with your determination and gives you thats extra boost to be great but in my case, GREATER THAT GREAT. Professor Barnes never stopped believing and I thank him time and time again. He's awesome all the way around.</a:t>
            </a:r>
            <a:endParaRPr sz="2400" b="0" i="0" u="none" strike="noStrike" cap="none">
              <a:solidFill>
                <a:srgbClr val="000000"/>
              </a:solidFill>
              <a:latin typeface="Arial"/>
              <a:ea typeface="Arial"/>
              <a:cs typeface="Arial"/>
              <a:sym typeface="Arial"/>
            </a:endParaRPr>
          </a:p>
        </p:txBody>
      </p:sp>
      <p:sp>
        <p:nvSpPr>
          <p:cNvPr id="1204" name="Google Shape;1204;gb2246a8cd9_0_50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Delesha Kelly</a:t>
            </a:r>
            <a:endParaRPr sz="2400" b="1" i="0" u="none" strike="noStrike" cap="none">
              <a:solidFill>
                <a:srgbClr val="000000"/>
              </a:solidFill>
              <a:latin typeface="Arial"/>
              <a:ea typeface="Arial"/>
              <a:cs typeface="Arial"/>
              <a:sym typeface="Arial"/>
            </a:endParaRPr>
          </a:p>
        </p:txBody>
      </p:sp>
      <p:cxnSp>
        <p:nvCxnSpPr>
          <p:cNvPr id="1205" name="Google Shape;1205;gb2246a8cd9_0_50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206" name="Google Shape;1206;gb2246a8cd9_0_50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207" name="Google Shape;1207;gb2246a8cd9_0_50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gb2246a8cd9_0_51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213" name="Google Shape;1213;gb2246a8cd9_0_51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Mrs. Tew is an amazing instructor. She cares about her students the way a mother would care for her children. I will never forget her and I'm sure a lot if her students haven't either. She deserves millions of trophies and honors but yet that still isn't enough. She's just that awesome.</a:t>
            </a:r>
            <a:endParaRPr sz="2400" b="0" i="0" u="none" strike="noStrike" cap="none">
              <a:solidFill>
                <a:srgbClr val="000000"/>
              </a:solidFill>
              <a:latin typeface="Arial"/>
              <a:ea typeface="Arial"/>
              <a:cs typeface="Arial"/>
              <a:sym typeface="Arial"/>
            </a:endParaRPr>
          </a:p>
        </p:txBody>
      </p:sp>
      <p:sp>
        <p:nvSpPr>
          <p:cNvPr id="1214" name="Google Shape;1214;gb2246a8cd9_0_51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Delesha Kelly</a:t>
            </a:r>
            <a:endParaRPr sz="2400" b="1" i="0" u="none" strike="noStrike" cap="none">
              <a:solidFill>
                <a:srgbClr val="000000"/>
              </a:solidFill>
              <a:latin typeface="Arial"/>
              <a:ea typeface="Arial"/>
              <a:cs typeface="Arial"/>
              <a:sym typeface="Arial"/>
            </a:endParaRPr>
          </a:p>
        </p:txBody>
      </p:sp>
      <p:cxnSp>
        <p:nvCxnSpPr>
          <p:cNvPr id="1215" name="Google Shape;1215;gb2246a8cd9_0_51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216" name="Google Shape;1216;gb2246a8cd9_0_51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MRS. KIM TEW</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217" name="Google Shape;1217;gb2246a8cd9_0_51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218" name="Google Shape;1218;gb2246a8cd9_0_51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gb2246a8cd9_0_52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MRS. SHATEA McNEIL</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224" name="Google Shape;1224;gb2246a8cd9_0_52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&amp; People </a:t>
            </a:r>
            <a:endParaRPr sz="2400" b="0" i="0" u="none" strike="noStrike" cap="none" dirty="0">
              <a:solidFill>
                <a:srgbClr val="000000"/>
              </a:solidFill>
              <a:latin typeface="Arial"/>
              <a:ea typeface="Arial"/>
              <a:cs typeface="Arial"/>
              <a:sym typeface="Arial"/>
            </a:endParaRPr>
          </a:p>
        </p:txBody>
      </p:sp>
      <p:sp>
        <p:nvSpPr>
          <p:cNvPr id="1225" name="Google Shape;1225;gb2246a8cd9_0_52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Mrs. McNeil loves her job, and it shows. She will help beyond her ability to make sure you are lead in the right direction and answer all 1000 questions to the best of her ability. She means it when she says she's a phone call away if you have any questions. I honor and thank her for that.</a:t>
            </a:r>
            <a:endParaRPr sz="2400" b="0" i="0" u="none" strike="noStrike" cap="none" dirty="0">
              <a:solidFill>
                <a:srgbClr val="000000"/>
              </a:solidFill>
              <a:latin typeface="Arial"/>
              <a:ea typeface="Arial"/>
              <a:cs typeface="Arial"/>
              <a:sym typeface="Arial"/>
            </a:endParaRPr>
          </a:p>
        </p:txBody>
      </p:sp>
      <p:sp>
        <p:nvSpPr>
          <p:cNvPr id="1226" name="Google Shape;1226;gb2246a8cd9_0_52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Delesha Kelly</a:t>
            </a:r>
            <a:endParaRPr sz="2400" b="1" i="0" u="none" strike="noStrike" cap="none">
              <a:solidFill>
                <a:srgbClr val="000000"/>
              </a:solidFill>
              <a:latin typeface="Arial"/>
              <a:ea typeface="Arial"/>
              <a:cs typeface="Arial"/>
              <a:sym typeface="Arial"/>
            </a:endParaRPr>
          </a:p>
        </p:txBody>
      </p:sp>
      <p:cxnSp>
        <p:nvCxnSpPr>
          <p:cNvPr id="1227" name="Google Shape;1227;gb2246a8cd9_0_52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228" name="Google Shape;1228;gb2246a8cd9_0_52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229" name="Google Shape;1229;gb2246a8cd9_0_52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gb2246a8cd9_0_53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Courage &amp; People</a:t>
            </a:r>
            <a:endParaRPr sz="2400" b="0" i="0" u="none" strike="noStrike" cap="none" dirty="0">
              <a:solidFill>
                <a:srgbClr val="000000"/>
              </a:solidFill>
              <a:latin typeface="Arial"/>
              <a:ea typeface="Arial"/>
              <a:cs typeface="Arial"/>
              <a:sym typeface="Arial"/>
            </a:endParaRPr>
          </a:p>
        </p:txBody>
      </p:sp>
      <p:sp>
        <p:nvSpPr>
          <p:cNvPr id="1235" name="Google Shape;1235;gb2246a8cd9_0_53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Professor Watts is an awesome instructor. She loves what she does, and it shows. Her passion for art rubs off on her students and for someone who can't draw at all, I surely enjoyed ever project assigned despite a couple setbacks. She encouraged all her students to do their best and I know I certainly have.</a:t>
            </a:r>
            <a:endParaRPr sz="2400" b="0" i="0" u="none" strike="noStrike" cap="none" dirty="0">
              <a:solidFill>
                <a:srgbClr val="000000"/>
              </a:solidFill>
              <a:latin typeface="Arial"/>
              <a:ea typeface="Arial"/>
              <a:cs typeface="Arial"/>
              <a:sym typeface="Arial"/>
            </a:endParaRPr>
          </a:p>
        </p:txBody>
      </p:sp>
      <p:sp>
        <p:nvSpPr>
          <p:cNvPr id="1236" name="Google Shape;1236;gb2246a8cd9_0_53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237" name="Google Shape;1237;gb2246a8cd9_0_53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238" name="Google Shape;1238;gb2246a8cd9_0_53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AMBER WATTS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239" name="Google Shape;1239;gb2246a8cd9_0_53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240" name="Google Shape;1240;gb2246a8cd9_0_53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b22086968f_0_92"/>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EMMA BELCHER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46" name="Google Shape;146;gb22086968f_0_92"/>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Opportunity</a:t>
            </a:r>
            <a:endParaRPr sz="2400" b="0" i="0" u="none" strike="noStrike" cap="none">
              <a:solidFill>
                <a:srgbClr val="000000"/>
              </a:solidFill>
              <a:latin typeface="Arial"/>
              <a:ea typeface="Arial"/>
              <a:cs typeface="Arial"/>
              <a:sym typeface="Arial"/>
            </a:endParaRPr>
          </a:p>
        </p:txBody>
      </p:sp>
      <p:sp>
        <p:nvSpPr>
          <p:cNvPr id="147" name="Google Shape;147;gb22086968f_0_92"/>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She was my Biology teacher and she helped me with everything in the class. If I ever had a question she could always help and she has offered to help me and it has been very helpful and I am glad I was a part of her class.</a:t>
            </a:r>
            <a:endParaRPr sz="2400" b="0" i="0" u="none" strike="noStrike" cap="none">
              <a:solidFill>
                <a:srgbClr val="000000"/>
              </a:solidFill>
              <a:latin typeface="Arial"/>
              <a:ea typeface="Arial"/>
              <a:cs typeface="Arial"/>
              <a:sym typeface="Arial"/>
            </a:endParaRPr>
          </a:p>
        </p:txBody>
      </p:sp>
      <p:sp>
        <p:nvSpPr>
          <p:cNvPr id="148" name="Google Shape;148;gb22086968f_0_92"/>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Hailey Kessler</a:t>
            </a:r>
            <a:endParaRPr sz="2400" b="1" i="0" u="none" strike="noStrike" cap="none">
              <a:solidFill>
                <a:srgbClr val="000000"/>
              </a:solidFill>
              <a:latin typeface="Arial"/>
              <a:ea typeface="Arial"/>
              <a:cs typeface="Arial"/>
              <a:sym typeface="Arial"/>
            </a:endParaRPr>
          </a:p>
        </p:txBody>
      </p:sp>
      <p:cxnSp>
        <p:nvCxnSpPr>
          <p:cNvPr id="149" name="Google Shape;149;gb22086968f_0_92"/>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50" name="Google Shape;150;gb22086968f_0_92"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51" name="Google Shape;151;gb22086968f_0_92"/>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gb2246a8cd9_0_54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NANCY WISER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246" name="Google Shape;1246;gb2246a8cd9_0_54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 </a:t>
            </a:r>
            <a:endParaRPr sz="2400" b="0" i="0" u="none" strike="noStrike" cap="none" dirty="0">
              <a:solidFill>
                <a:srgbClr val="000000"/>
              </a:solidFill>
              <a:latin typeface="Arial"/>
              <a:ea typeface="Arial"/>
              <a:cs typeface="Arial"/>
              <a:sym typeface="Arial"/>
            </a:endParaRPr>
          </a:p>
        </p:txBody>
      </p:sp>
      <p:sp>
        <p:nvSpPr>
          <p:cNvPr id="1247" name="Google Shape;1247;gb2246a8cd9_0_54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Nancy Wiser was the best teacher I could have asked for this semester! I ended up with Covid mid semester and she was wonderful. She ALWAYS worked with me when it came to scheduling, she understood that I was working all the time and she was just the most understanding person! She never just left me hanging, wondering how I was doing in the class.</a:t>
            </a:r>
            <a:endParaRPr sz="2400" b="0" i="0" u="none" strike="noStrike" cap="none" dirty="0">
              <a:solidFill>
                <a:srgbClr val="000000"/>
              </a:solidFill>
              <a:latin typeface="Arial"/>
              <a:ea typeface="Arial"/>
              <a:cs typeface="Arial"/>
              <a:sym typeface="Arial"/>
            </a:endParaRPr>
          </a:p>
        </p:txBody>
      </p:sp>
      <p:sp>
        <p:nvSpPr>
          <p:cNvPr id="1248" name="Google Shape;1248;gb2246a8cd9_0_54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Cynthia Hammons</a:t>
            </a:r>
            <a:endParaRPr sz="2400" b="1" i="0" u="none" strike="noStrike" cap="none">
              <a:solidFill>
                <a:srgbClr val="000000"/>
              </a:solidFill>
              <a:latin typeface="Arial"/>
              <a:ea typeface="Arial"/>
              <a:cs typeface="Arial"/>
              <a:sym typeface="Arial"/>
            </a:endParaRPr>
          </a:p>
        </p:txBody>
      </p:sp>
      <p:cxnSp>
        <p:nvCxnSpPr>
          <p:cNvPr id="1249" name="Google Shape;1249;gb2246a8cd9_0_54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250" name="Google Shape;1250;gb2246a8cd9_0_54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251" name="Google Shape;1251;gb2246a8cd9_0_54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gb2246a8cd9_0_55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Integrity</a:t>
            </a:r>
            <a:endParaRPr sz="2400" b="0" i="0" u="none" strike="noStrike" cap="none">
              <a:solidFill>
                <a:srgbClr val="000000"/>
              </a:solidFill>
              <a:latin typeface="Arial"/>
              <a:ea typeface="Arial"/>
              <a:cs typeface="Arial"/>
              <a:sym typeface="Arial"/>
            </a:endParaRPr>
          </a:p>
        </p:txBody>
      </p:sp>
      <p:sp>
        <p:nvSpPr>
          <p:cNvPr id="1257" name="Google Shape;1257;gb2246a8cd9_0_55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Mrs. Field challenges her students to do their very best and set the standard high in order to be an excellent nurse.</a:t>
            </a:r>
            <a:endParaRPr sz="2400" b="0" i="0" u="none" strike="noStrike" cap="none">
              <a:solidFill>
                <a:srgbClr val="000000"/>
              </a:solidFill>
              <a:latin typeface="Arial"/>
              <a:ea typeface="Arial"/>
              <a:cs typeface="Arial"/>
              <a:sym typeface="Arial"/>
            </a:endParaRPr>
          </a:p>
        </p:txBody>
      </p:sp>
      <p:sp>
        <p:nvSpPr>
          <p:cNvPr id="1258" name="Google Shape;1258;gb2246a8cd9_0_55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Martha Cameron</a:t>
            </a:r>
            <a:endParaRPr sz="2400" b="1" i="0" u="none" strike="noStrike" cap="none">
              <a:solidFill>
                <a:srgbClr val="000000"/>
              </a:solidFill>
              <a:latin typeface="Arial"/>
              <a:ea typeface="Arial"/>
              <a:cs typeface="Arial"/>
              <a:sym typeface="Arial"/>
            </a:endParaRPr>
          </a:p>
        </p:txBody>
      </p:sp>
      <p:cxnSp>
        <p:nvCxnSpPr>
          <p:cNvPr id="1259" name="Google Shape;1259;gb2246a8cd9_0_55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260" name="Google Shape;1260;gb2246a8cd9_0_55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MRS. FIELD</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261" name="Google Shape;1261;gb2246a8cd9_0_55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262" name="Google Shape;1262;gb2246a8cd9_0_55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gb2246a8cd9_0_56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 BAILEY</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268" name="Google Shape;1268;gb2246a8cd9_0_56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a:t>
            </a:r>
            <a:endParaRPr sz="2400" b="0" i="0" u="none" strike="noStrike" cap="none">
              <a:solidFill>
                <a:srgbClr val="000000"/>
              </a:solidFill>
              <a:latin typeface="Arial"/>
              <a:ea typeface="Arial"/>
              <a:cs typeface="Arial"/>
              <a:sym typeface="Arial"/>
            </a:endParaRPr>
          </a:p>
        </p:txBody>
      </p:sp>
      <p:sp>
        <p:nvSpPr>
          <p:cNvPr id="1269" name="Google Shape;1269;gb2246a8cd9_0_56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Mr. Bailey is a great teacher and very helpful to all his students!</a:t>
            </a:r>
            <a:endParaRPr sz="2400" b="0" i="0" u="none" strike="noStrike" cap="none" dirty="0">
              <a:solidFill>
                <a:srgbClr val="000000"/>
              </a:solidFill>
              <a:latin typeface="Arial"/>
              <a:ea typeface="Arial"/>
              <a:cs typeface="Arial"/>
              <a:sym typeface="Arial"/>
            </a:endParaRPr>
          </a:p>
        </p:txBody>
      </p:sp>
      <p:sp>
        <p:nvSpPr>
          <p:cNvPr id="1270" name="Google Shape;1270;gb2246a8cd9_0_56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Martha Cameron</a:t>
            </a:r>
            <a:endParaRPr sz="2400" b="1" i="0" u="none" strike="noStrike" cap="none">
              <a:solidFill>
                <a:srgbClr val="000000"/>
              </a:solidFill>
              <a:latin typeface="Arial"/>
              <a:ea typeface="Arial"/>
              <a:cs typeface="Arial"/>
              <a:sym typeface="Arial"/>
            </a:endParaRPr>
          </a:p>
        </p:txBody>
      </p:sp>
      <p:cxnSp>
        <p:nvCxnSpPr>
          <p:cNvPr id="1271" name="Google Shape;1271;gb2246a8cd9_0_56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272" name="Google Shape;1272;gb2246a8cd9_0_56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273" name="Google Shape;1273;gb2246a8cd9_0_56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gb2246a8cd9_0_57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Opportunity</a:t>
            </a:r>
            <a:endParaRPr sz="2400" b="0" i="0" u="none" strike="noStrike" cap="none">
              <a:solidFill>
                <a:srgbClr val="000000"/>
              </a:solidFill>
              <a:latin typeface="Arial"/>
              <a:ea typeface="Arial"/>
              <a:cs typeface="Arial"/>
              <a:sym typeface="Arial"/>
            </a:endParaRPr>
          </a:p>
        </p:txBody>
      </p:sp>
      <p:sp>
        <p:nvSpPr>
          <p:cNvPr id="1279" name="Google Shape;1279;gb2246a8cd9_0_57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Dr. Blaizes is a bright light during nursing school and is a great leader for all her students.</a:t>
            </a:r>
            <a:endParaRPr sz="2400" b="0" i="0" u="none" strike="noStrike" cap="none">
              <a:solidFill>
                <a:srgbClr val="000000"/>
              </a:solidFill>
              <a:latin typeface="Arial"/>
              <a:ea typeface="Arial"/>
              <a:cs typeface="Arial"/>
              <a:sym typeface="Arial"/>
            </a:endParaRPr>
          </a:p>
        </p:txBody>
      </p:sp>
      <p:sp>
        <p:nvSpPr>
          <p:cNvPr id="1280" name="Google Shape;1280;gb2246a8cd9_0_57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Martha Cameron</a:t>
            </a:r>
            <a:endParaRPr sz="2400" b="1" i="0" u="none" strike="noStrike" cap="none">
              <a:solidFill>
                <a:srgbClr val="000000"/>
              </a:solidFill>
              <a:latin typeface="Arial"/>
              <a:ea typeface="Arial"/>
              <a:cs typeface="Arial"/>
              <a:sym typeface="Arial"/>
            </a:endParaRPr>
          </a:p>
        </p:txBody>
      </p:sp>
      <p:cxnSp>
        <p:nvCxnSpPr>
          <p:cNvPr id="1281" name="Google Shape;1281;gb2246a8cd9_0_57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282" name="Google Shape;1282;gb2246a8cd9_0_57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DR. BLAIZES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283" name="Google Shape;1283;gb2246a8cd9_0_57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284" name="Google Shape;1284;gb2246a8cd9_0_57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gb2246a8cd9_0_58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MRS. TARPEY</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290" name="Google Shape;1290;gb2246a8cd9_0_58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 </a:t>
            </a:r>
            <a:endParaRPr sz="2400" b="0" i="0" u="none" strike="noStrike" cap="none">
              <a:solidFill>
                <a:srgbClr val="000000"/>
              </a:solidFill>
              <a:latin typeface="Arial"/>
              <a:ea typeface="Arial"/>
              <a:cs typeface="Arial"/>
              <a:sym typeface="Arial"/>
            </a:endParaRPr>
          </a:p>
        </p:txBody>
      </p:sp>
      <p:sp>
        <p:nvSpPr>
          <p:cNvPr id="1291" name="Google Shape;1291;gb2246a8cd9_0_58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Mrs. Tarpey is very positive and uplifting in such a challenging time.</a:t>
            </a:r>
            <a:endParaRPr sz="2400" b="0" i="0" u="none" strike="noStrike" cap="none">
              <a:solidFill>
                <a:srgbClr val="000000"/>
              </a:solidFill>
              <a:latin typeface="Arial"/>
              <a:ea typeface="Arial"/>
              <a:cs typeface="Arial"/>
              <a:sym typeface="Arial"/>
            </a:endParaRPr>
          </a:p>
        </p:txBody>
      </p:sp>
      <p:sp>
        <p:nvSpPr>
          <p:cNvPr id="1292" name="Google Shape;1292;gb2246a8cd9_0_58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Martha Cameron</a:t>
            </a:r>
            <a:endParaRPr sz="2400" b="1" i="0" u="none" strike="noStrike" cap="none">
              <a:solidFill>
                <a:srgbClr val="000000"/>
              </a:solidFill>
              <a:latin typeface="Arial"/>
              <a:ea typeface="Arial"/>
              <a:cs typeface="Arial"/>
              <a:sym typeface="Arial"/>
            </a:endParaRPr>
          </a:p>
        </p:txBody>
      </p:sp>
      <p:cxnSp>
        <p:nvCxnSpPr>
          <p:cNvPr id="1293" name="Google Shape;1293;gb2246a8cd9_0_58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294" name="Google Shape;1294;gb2246a8cd9_0_58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295" name="Google Shape;1295;gb2246a8cd9_0_58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gb2246a8cd9_0_59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a:t>
            </a:r>
            <a:endParaRPr sz="2400" b="0" i="0" u="none" strike="noStrike" cap="none">
              <a:solidFill>
                <a:srgbClr val="000000"/>
              </a:solidFill>
              <a:latin typeface="Arial"/>
              <a:ea typeface="Arial"/>
              <a:cs typeface="Arial"/>
              <a:sym typeface="Arial"/>
            </a:endParaRPr>
          </a:p>
        </p:txBody>
      </p:sp>
      <p:sp>
        <p:nvSpPr>
          <p:cNvPr id="1301" name="Google Shape;1301;gb2246a8cd9_0_591"/>
          <p:cNvSpPr txBox="1"/>
          <p:nvPr/>
        </p:nvSpPr>
        <p:spPr>
          <a:xfrm>
            <a:off x="460808" y="22702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I was so sick during my illness and fell completely off the radar for turning in assignments and completing quizzes on time. Thankfully, when I got well enough to reach out to Amy Whitmer, she was compassionate to my situation. She worked with me to ensure I finished my assignments, and I was able to complete her courses with A's! I have been enrolled in another program in the recent years previous and she is by far the most organized, thorough and     helpful instructor I have encountered thus far!</a:t>
            </a:r>
            <a:endParaRPr sz="2400" b="0" i="0" u="none" strike="noStrike" cap="none" dirty="0">
              <a:solidFill>
                <a:srgbClr val="000000"/>
              </a:solidFill>
              <a:latin typeface="Arial"/>
              <a:ea typeface="Arial"/>
              <a:cs typeface="Arial"/>
              <a:sym typeface="Arial"/>
            </a:endParaRPr>
          </a:p>
        </p:txBody>
      </p:sp>
      <p:sp>
        <p:nvSpPr>
          <p:cNvPr id="1302" name="Google Shape;1302;gb2246a8cd9_0_59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Jeremy Mullins</a:t>
            </a:r>
            <a:endParaRPr sz="2400" b="1" i="0" u="none" strike="noStrike" cap="none">
              <a:solidFill>
                <a:srgbClr val="000000"/>
              </a:solidFill>
              <a:latin typeface="Arial"/>
              <a:ea typeface="Arial"/>
              <a:cs typeface="Arial"/>
              <a:sym typeface="Arial"/>
            </a:endParaRPr>
          </a:p>
        </p:txBody>
      </p:sp>
      <p:cxnSp>
        <p:nvCxnSpPr>
          <p:cNvPr id="1303" name="Google Shape;1303;gb2246a8cd9_0_59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304" name="Google Shape;1304;gb2246a8cd9_0_59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AMY WHITMER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305" name="Google Shape;1305;gb2246a8cd9_0_59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306" name="Google Shape;1306;gb2246a8cd9_0_59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gb2246a8cd9_0_60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ANGELA ALLEN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312" name="Google Shape;1312;gb2246a8cd9_0_60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313" name="Google Shape;1313;gb2246a8cd9_0_60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She kept me updated on things even if I did not remember she sent reminders to keep me ahead and made sure I took my final exams. She always made announcements and would remind us if we did not get something done, very encouraging and push worthy. I really was thankful for her this course year.</a:t>
            </a:r>
            <a:endParaRPr sz="2400" b="0" i="0" u="none" strike="noStrike" cap="none">
              <a:solidFill>
                <a:srgbClr val="000000"/>
              </a:solidFill>
              <a:latin typeface="Arial"/>
              <a:ea typeface="Arial"/>
              <a:cs typeface="Arial"/>
              <a:sym typeface="Arial"/>
            </a:endParaRPr>
          </a:p>
        </p:txBody>
      </p:sp>
      <p:sp>
        <p:nvSpPr>
          <p:cNvPr id="1314" name="Google Shape;1314;gb2246a8cd9_0_60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Jahdea Beard</a:t>
            </a:r>
            <a:endParaRPr sz="2400" b="1" i="0" u="none" strike="noStrike" cap="none">
              <a:solidFill>
                <a:srgbClr val="000000"/>
              </a:solidFill>
              <a:latin typeface="Arial"/>
              <a:ea typeface="Arial"/>
              <a:cs typeface="Arial"/>
              <a:sym typeface="Arial"/>
            </a:endParaRPr>
          </a:p>
        </p:txBody>
      </p:sp>
      <p:cxnSp>
        <p:nvCxnSpPr>
          <p:cNvPr id="1315" name="Google Shape;1315;gb2246a8cd9_0_60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316" name="Google Shape;1316;gb2246a8cd9_0_60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317" name="Google Shape;1317;gb2246a8cd9_0_60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gb2246a8cd9_0_61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People</a:t>
            </a:r>
            <a:endParaRPr sz="2400" b="0" i="0" u="none" strike="noStrike" cap="none">
              <a:solidFill>
                <a:srgbClr val="000000"/>
              </a:solidFill>
              <a:latin typeface="Arial"/>
              <a:ea typeface="Arial"/>
              <a:cs typeface="Arial"/>
              <a:sym typeface="Arial"/>
            </a:endParaRPr>
          </a:p>
        </p:txBody>
      </p:sp>
      <p:sp>
        <p:nvSpPr>
          <p:cNvPr id="1323" name="Google Shape;1323;gb2246a8cd9_0_61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Thank you, Mr. Bell, for your positive affect on my son's college experience. You have become a great role model for him.</a:t>
            </a:r>
            <a:endParaRPr sz="2400" b="0" i="0" u="none" strike="noStrike" cap="none" dirty="0">
              <a:solidFill>
                <a:srgbClr val="000000"/>
              </a:solidFill>
              <a:latin typeface="Arial"/>
              <a:ea typeface="Arial"/>
              <a:cs typeface="Arial"/>
              <a:sym typeface="Arial"/>
            </a:endParaRPr>
          </a:p>
        </p:txBody>
      </p:sp>
      <p:sp>
        <p:nvSpPr>
          <p:cNvPr id="1324" name="Google Shape;1324;gb2246a8cd9_0_61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325" name="Google Shape;1325;gb2246a8cd9_0_61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326" name="Google Shape;1326;gb2246a8cd9_0_61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CHARLES BELL</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327" name="Google Shape;1327;gb2246a8cd9_0_61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328" name="Google Shape;1328;gb2246a8cd9_0_61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gb2246a8cd9_0_62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TYLER BLAKE</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334" name="Google Shape;1334;gb2246a8cd9_0_62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People</a:t>
            </a:r>
            <a:endParaRPr sz="2400" b="0" i="0" u="none" strike="noStrike" cap="none">
              <a:solidFill>
                <a:srgbClr val="000000"/>
              </a:solidFill>
              <a:latin typeface="Arial"/>
              <a:ea typeface="Arial"/>
              <a:cs typeface="Arial"/>
              <a:sym typeface="Arial"/>
            </a:endParaRPr>
          </a:p>
        </p:txBody>
      </p:sp>
      <p:sp>
        <p:nvSpPr>
          <p:cNvPr id="1335" name="Google Shape;1335;gb2246a8cd9_0_62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Thank you for helping a student make good use of funds he won through a scholarship. Your professionalism and communication between the donor and financial aid were exemplary.</a:t>
            </a:r>
            <a:endParaRPr sz="2400" b="0" i="0" u="none" strike="noStrike" cap="none" dirty="0">
              <a:solidFill>
                <a:srgbClr val="000000"/>
              </a:solidFill>
              <a:latin typeface="Arial"/>
              <a:ea typeface="Arial"/>
              <a:cs typeface="Arial"/>
              <a:sym typeface="Arial"/>
            </a:endParaRPr>
          </a:p>
        </p:txBody>
      </p:sp>
      <p:sp>
        <p:nvSpPr>
          <p:cNvPr id="1336" name="Google Shape;1336;gb2246a8cd9_0_62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Will Sikinger</a:t>
            </a:r>
            <a:endParaRPr sz="2400" b="1" i="0" u="none" strike="noStrike" cap="none">
              <a:solidFill>
                <a:srgbClr val="000000"/>
              </a:solidFill>
              <a:latin typeface="Arial"/>
              <a:ea typeface="Arial"/>
              <a:cs typeface="Arial"/>
              <a:sym typeface="Arial"/>
            </a:endParaRPr>
          </a:p>
        </p:txBody>
      </p:sp>
      <p:cxnSp>
        <p:nvCxnSpPr>
          <p:cNvPr id="1337" name="Google Shape;1337;gb2246a8cd9_0_62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338" name="Google Shape;1338;gb2246a8cd9_0_62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339" name="Google Shape;1339;gb2246a8cd9_0_62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gb2246a8cd9_0_63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345" name="Google Shape;1345;gb2246a8cd9_0_631"/>
          <p:cNvSpPr txBox="1"/>
          <p:nvPr/>
        </p:nvSpPr>
        <p:spPr>
          <a:xfrm>
            <a:off x="460808" y="22702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She has gone above and beyond the limitations of her job title and has worked overtime for her students to succeed. Many times, she has freely volunteered her time to hold Open Theory for any student who has additional questions or are unsure of topics in order to clarify and discuss the material. Finally, she reaches out when she is genuinely concerned for a student's well-being. I am authentically humbled that she devotes so much time and energy and turned her job into a passion.</a:t>
            </a:r>
            <a:endParaRPr sz="2400" b="0" i="0" u="none" strike="noStrike" cap="none" dirty="0">
              <a:solidFill>
                <a:srgbClr val="000000"/>
              </a:solidFill>
              <a:latin typeface="Arial"/>
              <a:ea typeface="Arial"/>
              <a:cs typeface="Arial"/>
              <a:sym typeface="Arial"/>
            </a:endParaRPr>
          </a:p>
        </p:txBody>
      </p:sp>
      <p:sp>
        <p:nvSpPr>
          <p:cNvPr id="1346" name="Google Shape;1346;gb2246a8cd9_0_63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347" name="Google Shape;1347;gb2246a8cd9_0_63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348" name="Google Shape;1348;gb2246a8cd9_0_63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CRYSTAL WAY</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349" name="Google Shape;1349;gb2246a8cd9_0_63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350" name="Google Shape;1350;gb2246a8cd9_0_63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b22086968f_0_82"/>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Opportunity, Integrity, Courage &amp; People</a:t>
            </a:r>
            <a:endParaRPr sz="2400" b="0" i="0" u="none" strike="noStrike" cap="none" dirty="0">
              <a:solidFill>
                <a:srgbClr val="000000"/>
              </a:solidFill>
              <a:latin typeface="Arial"/>
              <a:ea typeface="Arial"/>
              <a:cs typeface="Arial"/>
              <a:sym typeface="Arial"/>
            </a:endParaRPr>
          </a:p>
        </p:txBody>
      </p:sp>
      <p:sp>
        <p:nvSpPr>
          <p:cNvPr id="157" name="Google Shape;157;gb22086968f_0_82"/>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Ever since my first semester, Mr. Peterson has always encouraged me that I could accomplish anything. </a:t>
            </a:r>
            <a:endParaRPr sz="2400" b="0" i="0" u="none" strike="noStrike" cap="none">
              <a:solidFill>
                <a:srgbClr val="000000"/>
              </a:solidFill>
              <a:latin typeface="Arial"/>
              <a:ea typeface="Arial"/>
              <a:cs typeface="Arial"/>
              <a:sym typeface="Arial"/>
            </a:endParaRPr>
          </a:p>
        </p:txBody>
      </p:sp>
      <p:sp>
        <p:nvSpPr>
          <p:cNvPr id="158" name="Google Shape;158;gb22086968f_0_82"/>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Submitted by: </a:t>
            </a:r>
            <a:r>
              <a:rPr lang="en-US" sz="2400" b="1" dirty="0"/>
              <a:t>Jonathan Silva</a:t>
            </a:r>
            <a:endParaRPr sz="2400" b="1" i="0" u="none" strike="noStrike" cap="none" dirty="0">
              <a:solidFill>
                <a:srgbClr val="000000"/>
              </a:solidFill>
              <a:latin typeface="Arial"/>
              <a:ea typeface="Arial"/>
              <a:cs typeface="Arial"/>
              <a:sym typeface="Arial"/>
            </a:endParaRPr>
          </a:p>
        </p:txBody>
      </p:sp>
      <p:cxnSp>
        <p:nvCxnSpPr>
          <p:cNvPr id="159" name="Google Shape;159;gb22086968f_0_82"/>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60" name="Google Shape;160;gb22086968f_0_82"/>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600" b="1"/>
              <a:t>CARLTON PETERSON</a:t>
            </a:r>
            <a:endParaRPr sz="3000" b="1" i="0" u="none" strike="noStrike" cap="none">
              <a:solidFill>
                <a:srgbClr val="000000"/>
              </a:solidFill>
              <a:latin typeface="Arial"/>
              <a:ea typeface="Arial"/>
              <a:cs typeface="Arial"/>
              <a:sym typeface="Arial"/>
            </a:endParaRPr>
          </a:p>
        </p:txBody>
      </p:sp>
      <p:pic>
        <p:nvPicPr>
          <p:cNvPr id="161" name="Google Shape;161;gb22086968f_0_82"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62" name="Google Shape;162;gb22086968f_0_82"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gb2246a8cd9_0_64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CHRIS NEWCOMB</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356" name="Google Shape;1356;gb2246a8cd9_0_64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357" name="Google Shape;1357;gb2246a8cd9_0_64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I have been out of school for awhile and I am a single mother trying to return. Chris has helped me regroup and create an achievable plan. He has been so encouraging, even if he doesn't realize it. He has been honest with me and genuinely gives me his best advice. He has made my transition back to school smooth sailing! I appreciate him so much!</a:t>
            </a:r>
            <a:endParaRPr sz="2400" b="0" i="0" u="none" strike="noStrike" cap="none">
              <a:solidFill>
                <a:srgbClr val="000000"/>
              </a:solidFill>
              <a:latin typeface="Arial"/>
              <a:ea typeface="Arial"/>
              <a:cs typeface="Arial"/>
              <a:sym typeface="Arial"/>
            </a:endParaRPr>
          </a:p>
        </p:txBody>
      </p:sp>
      <p:sp>
        <p:nvSpPr>
          <p:cNvPr id="1358" name="Google Shape;1358;gb2246a8cd9_0_64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359" name="Google Shape;1359;gb2246a8cd9_0_64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360" name="Google Shape;1360;gb2246a8cd9_0_64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361" name="Google Shape;1361;gb2246a8cd9_0_64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gb2246a8cd9_0_67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a:t>
            </a:r>
            <a:endParaRPr sz="2400" b="0" i="0" u="none" strike="noStrike" cap="none">
              <a:solidFill>
                <a:srgbClr val="000000"/>
              </a:solidFill>
              <a:latin typeface="Arial"/>
              <a:ea typeface="Arial"/>
              <a:cs typeface="Arial"/>
              <a:sym typeface="Arial"/>
            </a:endParaRPr>
          </a:p>
        </p:txBody>
      </p:sp>
      <p:sp>
        <p:nvSpPr>
          <p:cNvPr id="1367" name="Google Shape;1367;gb2246a8cd9_0_67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Mrs. Keller went over and beyond to make herself available helping me be successfully in her class.</a:t>
            </a:r>
            <a:endParaRPr sz="2400" b="0" i="0" u="none" strike="noStrike" cap="none">
              <a:solidFill>
                <a:srgbClr val="000000"/>
              </a:solidFill>
              <a:latin typeface="Arial"/>
              <a:ea typeface="Arial"/>
              <a:cs typeface="Arial"/>
              <a:sym typeface="Arial"/>
            </a:endParaRPr>
          </a:p>
        </p:txBody>
      </p:sp>
      <p:sp>
        <p:nvSpPr>
          <p:cNvPr id="1368" name="Google Shape;1368;gb2246a8cd9_0_67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Tina Blue</a:t>
            </a:r>
            <a:endParaRPr sz="2400" b="1" i="0" u="none" strike="noStrike" cap="none">
              <a:solidFill>
                <a:srgbClr val="000000"/>
              </a:solidFill>
              <a:latin typeface="Arial"/>
              <a:ea typeface="Arial"/>
              <a:cs typeface="Arial"/>
              <a:sym typeface="Arial"/>
            </a:endParaRPr>
          </a:p>
        </p:txBody>
      </p:sp>
      <p:cxnSp>
        <p:nvCxnSpPr>
          <p:cNvPr id="1369" name="Google Shape;1369;gb2246a8cd9_0_67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370" name="Google Shape;1370;gb2246a8cd9_0_67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MRS. BRENDA KELLER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371" name="Google Shape;1371;gb2246a8cd9_0_67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372" name="Google Shape;1372;gb2246a8cd9_0_67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gb2246a8cd9_0_66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 COREY NILES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378" name="Google Shape;1378;gb2246a8cd9_0_66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People</a:t>
            </a:r>
            <a:endParaRPr sz="2400" b="0" i="0" u="none" strike="noStrike" cap="none">
              <a:solidFill>
                <a:srgbClr val="000000"/>
              </a:solidFill>
              <a:latin typeface="Arial"/>
              <a:ea typeface="Arial"/>
              <a:cs typeface="Arial"/>
              <a:sym typeface="Arial"/>
            </a:endParaRPr>
          </a:p>
        </p:txBody>
      </p:sp>
      <p:sp>
        <p:nvSpPr>
          <p:cNvPr id="1379" name="Google Shape;1379;gb2246a8cd9_0_66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 Niles of the TRiO program always had a positive attitude and was willing to help in any way possible.</a:t>
            </a:r>
            <a:endParaRPr sz="2400" b="0" i="0" u="none" strike="noStrike" cap="none">
              <a:solidFill>
                <a:srgbClr val="000000"/>
              </a:solidFill>
              <a:latin typeface="Arial"/>
              <a:ea typeface="Arial"/>
              <a:cs typeface="Arial"/>
              <a:sym typeface="Arial"/>
            </a:endParaRPr>
          </a:p>
        </p:txBody>
      </p:sp>
      <p:sp>
        <p:nvSpPr>
          <p:cNvPr id="1380" name="Google Shape;1380;gb2246a8cd9_0_66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Tina Blue</a:t>
            </a:r>
            <a:endParaRPr sz="2400" b="1" i="0" u="none" strike="noStrike" cap="none">
              <a:solidFill>
                <a:srgbClr val="000000"/>
              </a:solidFill>
              <a:latin typeface="Arial"/>
              <a:ea typeface="Arial"/>
              <a:cs typeface="Arial"/>
              <a:sym typeface="Arial"/>
            </a:endParaRPr>
          </a:p>
        </p:txBody>
      </p:sp>
      <p:cxnSp>
        <p:nvCxnSpPr>
          <p:cNvPr id="1381" name="Google Shape;1381;gb2246a8cd9_0_66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382" name="Google Shape;1382;gb2246a8cd9_0_66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383" name="Google Shape;1383;gb2246a8cd9_0_66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gb2246a8cd9_0_65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a:t>
            </a:r>
            <a:endParaRPr sz="2400" b="0" i="0" u="none" strike="noStrike" cap="none">
              <a:solidFill>
                <a:srgbClr val="000000"/>
              </a:solidFill>
              <a:latin typeface="Arial"/>
              <a:ea typeface="Arial"/>
              <a:cs typeface="Arial"/>
              <a:sym typeface="Arial"/>
            </a:endParaRPr>
          </a:p>
        </p:txBody>
      </p:sp>
      <p:sp>
        <p:nvSpPr>
          <p:cNvPr id="1389" name="Google Shape;1389;gb2246a8cd9_0_65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Mrs. Freeman would listen to me and always showed compassion and suggested helpful advice when I needed it the most.</a:t>
            </a:r>
            <a:endParaRPr sz="2400" b="0" i="0" u="none" strike="noStrike" cap="none">
              <a:solidFill>
                <a:srgbClr val="000000"/>
              </a:solidFill>
              <a:latin typeface="Arial"/>
              <a:ea typeface="Arial"/>
              <a:cs typeface="Arial"/>
              <a:sym typeface="Arial"/>
            </a:endParaRPr>
          </a:p>
        </p:txBody>
      </p:sp>
      <p:sp>
        <p:nvSpPr>
          <p:cNvPr id="1390" name="Google Shape;1390;gb2246a8cd9_0_65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Tina Blue</a:t>
            </a:r>
            <a:endParaRPr sz="2400" b="1" i="0" u="none" strike="noStrike" cap="none">
              <a:solidFill>
                <a:srgbClr val="000000"/>
              </a:solidFill>
              <a:latin typeface="Arial"/>
              <a:ea typeface="Arial"/>
              <a:cs typeface="Arial"/>
              <a:sym typeface="Arial"/>
            </a:endParaRPr>
          </a:p>
        </p:txBody>
      </p:sp>
      <p:cxnSp>
        <p:nvCxnSpPr>
          <p:cNvPr id="1391" name="Google Shape;1391;gb2246a8cd9_0_65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392" name="Google Shape;1392;gb2246a8cd9_0_65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MRS. FREEMAN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393" name="Google Shape;1393;gb2246a8cd9_0_65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394" name="Google Shape;1394;gb2246a8cd9_0_65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Google Shape;1399;gb2246a8cd9_0_68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 PETERSON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400" name="Google Shape;1400;gb2246a8cd9_0_68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Courage</a:t>
            </a:r>
            <a:endParaRPr sz="2400" b="0" i="0" u="none" strike="noStrike" cap="none">
              <a:solidFill>
                <a:srgbClr val="000000"/>
              </a:solidFill>
              <a:latin typeface="Arial"/>
              <a:ea typeface="Arial"/>
              <a:cs typeface="Arial"/>
              <a:sym typeface="Arial"/>
            </a:endParaRPr>
          </a:p>
        </p:txBody>
      </p:sp>
      <p:sp>
        <p:nvSpPr>
          <p:cNvPr id="1401" name="Google Shape;1401;gb2246a8cd9_0_68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 Peterson constantly communicated with me to ensure that I stayed focused and that I didn't give up when things got tough.</a:t>
            </a:r>
            <a:endParaRPr sz="2400" b="0" i="0" u="none" strike="noStrike" cap="none">
              <a:solidFill>
                <a:srgbClr val="000000"/>
              </a:solidFill>
              <a:latin typeface="Arial"/>
              <a:ea typeface="Arial"/>
              <a:cs typeface="Arial"/>
              <a:sym typeface="Arial"/>
            </a:endParaRPr>
          </a:p>
        </p:txBody>
      </p:sp>
      <p:sp>
        <p:nvSpPr>
          <p:cNvPr id="1402" name="Google Shape;1402;gb2246a8cd9_0_68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Tina Blue</a:t>
            </a:r>
            <a:endParaRPr sz="2400" b="1" i="0" u="none" strike="noStrike" cap="none">
              <a:solidFill>
                <a:srgbClr val="000000"/>
              </a:solidFill>
              <a:latin typeface="Arial"/>
              <a:ea typeface="Arial"/>
              <a:cs typeface="Arial"/>
              <a:sym typeface="Arial"/>
            </a:endParaRPr>
          </a:p>
        </p:txBody>
      </p:sp>
      <p:cxnSp>
        <p:nvCxnSpPr>
          <p:cNvPr id="1403" name="Google Shape;1403;gb2246a8cd9_0_68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404" name="Google Shape;1404;gb2246a8cd9_0_68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405" name="Google Shape;1405;gb2246a8cd9_0_68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sp>
        <p:nvSpPr>
          <p:cNvPr id="1410" name="Google Shape;1410;gb2246a8cd9_0_69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411" name="Google Shape;1411;gb2246a8cd9_0_69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Dr. David Watson understood that writing is many people weakness, he gave us the tools and information to ensure that everyone can be a great writer.</a:t>
            </a:r>
            <a:endParaRPr sz="2400" b="0" i="0" u="none" strike="noStrike" cap="none">
              <a:solidFill>
                <a:srgbClr val="000000"/>
              </a:solidFill>
              <a:latin typeface="Arial"/>
              <a:ea typeface="Arial"/>
              <a:cs typeface="Arial"/>
              <a:sym typeface="Arial"/>
            </a:endParaRPr>
          </a:p>
        </p:txBody>
      </p:sp>
      <p:sp>
        <p:nvSpPr>
          <p:cNvPr id="1412" name="Google Shape;1412;gb2246a8cd9_0_69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Tina Blue</a:t>
            </a:r>
            <a:endParaRPr sz="2400" b="1" i="0" u="none" strike="noStrike" cap="none">
              <a:solidFill>
                <a:srgbClr val="000000"/>
              </a:solidFill>
              <a:latin typeface="Arial"/>
              <a:ea typeface="Arial"/>
              <a:cs typeface="Arial"/>
              <a:sym typeface="Arial"/>
            </a:endParaRPr>
          </a:p>
        </p:txBody>
      </p:sp>
      <p:cxnSp>
        <p:nvCxnSpPr>
          <p:cNvPr id="1413" name="Google Shape;1413;gb2246a8cd9_0_69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414" name="Google Shape;1414;gb2246a8cd9_0_69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DR. DAVID WATSON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415" name="Google Shape;1415;gb2246a8cd9_0_69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416" name="Google Shape;1416;gb2246a8cd9_0_69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Google Shape;1421;gb2246a8cd9_0_70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DR. TERRENCE MILLER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422" name="Google Shape;1422;gb2246a8cd9_0_70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Integrity &amp; People</a:t>
            </a:r>
            <a:endParaRPr sz="2400" b="0" i="0" u="none" strike="noStrike" cap="none">
              <a:solidFill>
                <a:srgbClr val="000000"/>
              </a:solidFill>
              <a:latin typeface="Arial"/>
              <a:ea typeface="Arial"/>
              <a:cs typeface="Arial"/>
              <a:sym typeface="Arial"/>
            </a:endParaRPr>
          </a:p>
        </p:txBody>
      </p:sp>
      <p:sp>
        <p:nvSpPr>
          <p:cNvPr id="1423" name="Google Shape;1423;gb2246a8cd9_0_70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Dr. Terry Miller ensure that we understood the material in-depth that would lead to success in our future endeavors.</a:t>
            </a:r>
            <a:endParaRPr sz="2400" b="0" i="0" u="none" strike="noStrike" cap="none" dirty="0">
              <a:solidFill>
                <a:srgbClr val="000000"/>
              </a:solidFill>
              <a:latin typeface="Arial"/>
              <a:ea typeface="Arial"/>
              <a:cs typeface="Arial"/>
              <a:sym typeface="Arial"/>
            </a:endParaRPr>
          </a:p>
        </p:txBody>
      </p:sp>
      <p:sp>
        <p:nvSpPr>
          <p:cNvPr id="1424" name="Google Shape;1424;gb2246a8cd9_0_70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Tina Blue</a:t>
            </a:r>
            <a:endParaRPr sz="2400" b="1" i="0" u="none" strike="noStrike" cap="none">
              <a:solidFill>
                <a:srgbClr val="000000"/>
              </a:solidFill>
              <a:latin typeface="Arial"/>
              <a:ea typeface="Arial"/>
              <a:cs typeface="Arial"/>
              <a:sym typeface="Arial"/>
            </a:endParaRPr>
          </a:p>
        </p:txBody>
      </p:sp>
      <p:cxnSp>
        <p:nvCxnSpPr>
          <p:cNvPr id="1425" name="Google Shape;1425;gb2246a8cd9_0_70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426" name="Google Shape;1426;gb2246a8cd9_0_70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427" name="Google Shape;1427;gb2246a8cd9_0_70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gb2246a8cd9_0_712"/>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 Inclusion, Integrity, Courage, &amp; People</a:t>
            </a:r>
            <a:endParaRPr sz="2400" b="0" i="0" u="none" strike="noStrike" cap="none">
              <a:solidFill>
                <a:srgbClr val="000000"/>
              </a:solidFill>
              <a:latin typeface="Arial"/>
              <a:ea typeface="Arial"/>
              <a:cs typeface="Arial"/>
              <a:sym typeface="Arial"/>
            </a:endParaRPr>
          </a:p>
        </p:txBody>
      </p:sp>
      <p:sp>
        <p:nvSpPr>
          <p:cNvPr id="1433" name="Google Shape;1433;gb2246a8cd9_0_712"/>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 Boykin always greeted students and staff with a smile to help make their day better.</a:t>
            </a:r>
            <a:endParaRPr sz="2400" b="0" i="0" u="none" strike="noStrike" cap="none">
              <a:solidFill>
                <a:srgbClr val="000000"/>
              </a:solidFill>
              <a:latin typeface="Arial"/>
              <a:ea typeface="Arial"/>
              <a:cs typeface="Arial"/>
              <a:sym typeface="Arial"/>
            </a:endParaRPr>
          </a:p>
        </p:txBody>
      </p:sp>
      <p:sp>
        <p:nvSpPr>
          <p:cNvPr id="1434" name="Google Shape;1434;gb2246a8cd9_0_712"/>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Tina Blue</a:t>
            </a:r>
            <a:endParaRPr sz="2400" b="1" i="0" u="none" strike="noStrike" cap="none">
              <a:solidFill>
                <a:srgbClr val="000000"/>
              </a:solidFill>
              <a:latin typeface="Arial"/>
              <a:ea typeface="Arial"/>
              <a:cs typeface="Arial"/>
              <a:sym typeface="Arial"/>
            </a:endParaRPr>
          </a:p>
        </p:txBody>
      </p:sp>
      <p:cxnSp>
        <p:nvCxnSpPr>
          <p:cNvPr id="1435" name="Google Shape;1435;gb2246a8cd9_0_712"/>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436" name="Google Shape;1436;gb2246a8cd9_0_712"/>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 RODNEY BOYKIN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437" name="Google Shape;1437;gb2246a8cd9_0_712"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438" name="Google Shape;1438;gb2246a8cd9_0_712"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gb2246a8cd9_0_722"/>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MRS. MARY PARKER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444" name="Google Shape;1444;gb2246a8cd9_0_722"/>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445" name="Google Shape;1445;gb2246a8cd9_0_722"/>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Mrs. Mary ensured everyone that they can be successful both at CCCC and in the workforce with the help of CCCC and a career plan.</a:t>
            </a:r>
            <a:endParaRPr sz="2400" b="0" i="0" u="none" strike="noStrike" cap="none">
              <a:solidFill>
                <a:srgbClr val="000000"/>
              </a:solidFill>
              <a:latin typeface="Arial"/>
              <a:ea typeface="Arial"/>
              <a:cs typeface="Arial"/>
              <a:sym typeface="Arial"/>
            </a:endParaRPr>
          </a:p>
        </p:txBody>
      </p:sp>
      <p:sp>
        <p:nvSpPr>
          <p:cNvPr id="1446" name="Google Shape;1446;gb2246a8cd9_0_722"/>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Tina Blue</a:t>
            </a:r>
            <a:endParaRPr sz="2400" b="1" i="0" u="none" strike="noStrike" cap="none">
              <a:solidFill>
                <a:srgbClr val="000000"/>
              </a:solidFill>
              <a:latin typeface="Arial"/>
              <a:ea typeface="Arial"/>
              <a:cs typeface="Arial"/>
              <a:sym typeface="Arial"/>
            </a:endParaRPr>
          </a:p>
        </p:txBody>
      </p:sp>
      <p:cxnSp>
        <p:nvCxnSpPr>
          <p:cNvPr id="1447" name="Google Shape;1447;gb2246a8cd9_0_722"/>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448" name="Google Shape;1448;gb2246a8cd9_0_722"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449" name="Google Shape;1449;gb2246a8cd9_0_722"/>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gb2246a8cd9_0_732"/>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&amp; People</a:t>
            </a:r>
            <a:endParaRPr sz="2400" b="0" i="0" u="none" strike="noStrike" cap="none" dirty="0">
              <a:solidFill>
                <a:srgbClr val="000000"/>
              </a:solidFill>
              <a:latin typeface="Arial"/>
              <a:ea typeface="Arial"/>
              <a:cs typeface="Arial"/>
              <a:sym typeface="Arial"/>
            </a:endParaRPr>
          </a:p>
        </p:txBody>
      </p:sp>
      <p:sp>
        <p:nvSpPr>
          <p:cNvPr id="1455" name="Google Shape;1455;gb2246a8cd9_0_732"/>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Mr. Haley took the time to teach the subject matter. He was patient and understands that students have challenges outside of the college. I really appreciate the one-on-one atmosphere he displayed in the virtual classroom sessions.</a:t>
            </a:r>
            <a:endParaRPr sz="2400" b="0" i="0" u="none" strike="noStrike" cap="none" dirty="0">
              <a:solidFill>
                <a:srgbClr val="000000"/>
              </a:solidFill>
              <a:latin typeface="Arial"/>
              <a:ea typeface="Arial"/>
              <a:cs typeface="Arial"/>
              <a:sym typeface="Arial"/>
            </a:endParaRPr>
          </a:p>
        </p:txBody>
      </p:sp>
      <p:sp>
        <p:nvSpPr>
          <p:cNvPr id="1456" name="Google Shape;1456;gb2246a8cd9_0_732"/>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Billy H. Riggsbee</a:t>
            </a:r>
            <a:endParaRPr sz="2400" b="1" i="0" u="none" strike="noStrike" cap="none">
              <a:solidFill>
                <a:srgbClr val="000000"/>
              </a:solidFill>
              <a:latin typeface="Arial"/>
              <a:ea typeface="Arial"/>
              <a:cs typeface="Arial"/>
              <a:sym typeface="Arial"/>
            </a:endParaRPr>
          </a:p>
        </p:txBody>
      </p:sp>
      <p:cxnSp>
        <p:nvCxnSpPr>
          <p:cNvPr id="1457" name="Google Shape;1457;gb2246a8cd9_0_732"/>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458" name="Google Shape;1458;gb2246a8cd9_0_732"/>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MARTIN HALEY</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459" name="Google Shape;1459;gb2246a8cd9_0_732"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460" name="Google Shape;1460;gb2246a8cd9_0_732"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b22086968f_0_7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AUDRA KALLIMANIS &amp; MR. MALENICK</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68" name="Google Shape;168;gb22086968f_0_7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&amp; Courage</a:t>
            </a:r>
            <a:endParaRPr sz="2400" b="0" i="0" u="none" strike="noStrike" cap="none" dirty="0">
              <a:solidFill>
                <a:srgbClr val="000000"/>
              </a:solidFill>
              <a:latin typeface="Arial"/>
              <a:ea typeface="Arial"/>
              <a:cs typeface="Arial"/>
              <a:sym typeface="Arial"/>
            </a:endParaRPr>
          </a:p>
        </p:txBody>
      </p:sp>
      <p:sp>
        <p:nvSpPr>
          <p:cNvPr id="169" name="Google Shape;169;gb22086968f_0_7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I choose both instructors because they both have many qualities that are in common. They both provide feedback and words of encouragement that are much needed in this time that we are going through a stressful moment in our college lives. Thank you once again instructors for all you do.</a:t>
            </a:r>
            <a:endParaRPr sz="2400" b="0" i="0" u="none" strike="noStrike" cap="none">
              <a:solidFill>
                <a:srgbClr val="000000"/>
              </a:solidFill>
              <a:latin typeface="Arial"/>
              <a:ea typeface="Arial"/>
              <a:cs typeface="Arial"/>
              <a:sym typeface="Arial"/>
            </a:endParaRPr>
          </a:p>
        </p:txBody>
      </p:sp>
      <p:sp>
        <p:nvSpPr>
          <p:cNvPr id="170" name="Google Shape;170;gb22086968f_0_7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Alma Muniz Aguilar</a:t>
            </a:r>
            <a:endParaRPr sz="2400" b="1" i="0" u="none" strike="noStrike" cap="none">
              <a:solidFill>
                <a:srgbClr val="000000"/>
              </a:solidFill>
              <a:latin typeface="Arial"/>
              <a:ea typeface="Arial"/>
              <a:cs typeface="Arial"/>
              <a:sym typeface="Arial"/>
            </a:endParaRPr>
          </a:p>
        </p:txBody>
      </p:sp>
      <p:cxnSp>
        <p:nvCxnSpPr>
          <p:cNvPr id="171" name="Google Shape;171;gb22086968f_0_7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72" name="Google Shape;172;gb22086968f_0_7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73" name="Google Shape;173;gb22086968f_0_7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gb2246a8cd9_0_743"/>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MRS. CANDICE SOLIS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466" name="Google Shape;1466;gb2246a8cd9_0_743"/>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467" name="Google Shape;1467;gb2246a8cd9_0_743"/>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Mrs. Solis consistently communicated with students to ensure they had everything they needed to be successful.</a:t>
            </a:r>
            <a:endParaRPr sz="2400" b="0" i="0" u="none" strike="noStrike" cap="none">
              <a:solidFill>
                <a:srgbClr val="000000"/>
              </a:solidFill>
              <a:latin typeface="Arial"/>
              <a:ea typeface="Arial"/>
              <a:cs typeface="Arial"/>
              <a:sym typeface="Arial"/>
            </a:endParaRPr>
          </a:p>
        </p:txBody>
      </p:sp>
      <p:sp>
        <p:nvSpPr>
          <p:cNvPr id="1468" name="Google Shape;1468;gb2246a8cd9_0_743"/>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Tina Blue</a:t>
            </a:r>
            <a:endParaRPr sz="2400" b="1" i="0" u="none" strike="noStrike" cap="none">
              <a:solidFill>
                <a:srgbClr val="000000"/>
              </a:solidFill>
              <a:latin typeface="Arial"/>
              <a:ea typeface="Arial"/>
              <a:cs typeface="Arial"/>
              <a:sym typeface="Arial"/>
            </a:endParaRPr>
          </a:p>
        </p:txBody>
      </p:sp>
      <p:cxnSp>
        <p:nvCxnSpPr>
          <p:cNvPr id="1469" name="Google Shape;1469;gb2246a8cd9_0_743"/>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470" name="Google Shape;1470;gb2246a8cd9_0_743"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471" name="Google Shape;1471;gb2246a8cd9_0_743"/>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gb2246a8cd9_0_753"/>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477" name="Google Shape;1477;gb2246a8cd9_0_753"/>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My advisor keeps me on my toes. When I feel lost, she’s always a email or phone call away. She understands your struggles and supports you with a positive vibe, positive energy and advice and through these tough times, she still motivates me to finish school and live my dreams because ALL I DO IS WIN!</a:t>
            </a:r>
            <a:endParaRPr sz="2400" b="0" i="0" u="none" strike="noStrike" cap="none">
              <a:solidFill>
                <a:srgbClr val="000000"/>
              </a:solidFill>
              <a:latin typeface="Arial"/>
              <a:ea typeface="Arial"/>
              <a:cs typeface="Arial"/>
              <a:sym typeface="Arial"/>
            </a:endParaRPr>
          </a:p>
        </p:txBody>
      </p:sp>
      <p:sp>
        <p:nvSpPr>
          <p:cNvPr id="1478" name="Google Shape;1478;gb2246a8cd9_0_753"/>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Quameisha Rag'e Wright</a:t>
            </a:r>
            <a:endParaRPr sz="2400" b="1" i="0" u="none" strike="noStrike" cap="none">
              <a:solidFill>
                <a:srgbClr val="000000"/>
              </a:solidFill>
              <a:latin typeface="Arial"/>
              <a:ea typeface="Arial"/>
              <a:cs typeface="Arial"/>
              <a:sym typeface="Arial"/>
            </a:endParaRPr>
          </a:p>
        </p:txBody>
      </p:sp>
      <p:cxnSp>
        <p:nvCxnSpPr>
          <p:cNvPr id="1479" name="Google Shape;1479;gb2246a8cd9_0_753"/>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480" name="Google Shape;1480;gb2246a8cd9_0_753"/>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CANDICE SOLIS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481" name="Google Shape;1481;gb2246a8cd9_0_753"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482" name="Google Shape;1482;gb2246a8cd9_0_753"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gb2246a8cd9_0_763"/>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BARBARA KASSMANN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488" name="Google Shape;1488;gb2246a8cd9_0_763"/>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489" name="Google Shape;1489;gb2246a8cd9_0_763"/>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Best CNA teacher! She’s understanding and works with you.</a:t>
            </a:r>
            <a:endParaRPr sz="2400" b="0" i="0" u="none" strike="noStrike" cap="none">
              <a:solidFill>
                <a:srgbClr val="000000"/>
              </a:solidFill>
              <a:latin typeface="Arial"/>
              <a:ea typeface="Arial"/>
              <a:cs typeface="Arial"/>
              <a:sym typeface="Arial"/>
            </a:endParaRPr>
          </a:p>
        </p:txBody>
      </p:sp>
      <p:sp>
        <p:nvSpPr>
          <p:cNvPr id="1490" name="Google Shape;1490;gb2246a8cd9_0_763"/>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Amanda Merriman</a:t>
            </a:r>
            <a:endParaRPr sz="2400" b="1" i="0" u="none" strike="noStrike" cap="none">
              <a:solidFill>
                <a:srgbClr val="000000"/>
              </a:solidFill>
              <a:latin typeface="Arial"/>
              <a:ea typeface="Arial"/>
              <a:cs typeface="Arial"/>
              <a:sym typeface="Arial"/>
            </a:endParaRPr>
          </a:p>
        </p:txBody>
      </p:sp>
      <p:cxnSp>
        <p:nvCxnSpPr>
          <p:cNvPr id="1491" name="Google Shape;1491;gb2246a8cd9_0_763"/>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492" name="Google Shape;1492;gb2246a8cd9_0_763"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493" name="Google Shape;1493;gb2246a8cd9_0_763"/>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1498" name="Google Shape;1498;gb2246a8cd9_0_773"/>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499" name="Google Shape;1499;gb2246a8cd9_0_773"/>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She has been super helpful to me this semester and is always very positive. Every time I had a question, she never made me feel like I was bothering her.</a:t>
            </a:r>
            <a:endParaRPr sz="2400" b="0" i="0" u="none" strike="noStrike" cap="none">
              <a:solidFill>
                <a:srgbClr val="000000"/>
              </a:solidFill>
              <a:latin typeface="Arial"/>
              <a:ea typeface="Arial"/>
              <a:cs typeface="Arial"/>
              <a:sym typeface="Arial"/>
            </a:endParaRPr>
          </a:p>
        </p:txBody>
      </p:sp>
      <p:sp>
        <p:nvSpPr>
          <p:cNvPr id="1500" name="Google Shape;1500;gb2246a8cd9_0_773"/>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Roxanne Grizzard</a:t>
            </a:r>
            <a:endParaRPr sz="2400" b="1" i="0" u="none" strike="noStrike" cap="none">
              <a:solidFill>
                <a:srgbClr val="000000"/>
              </a:solidFill>
              <a:latin typeface="Arial"/>
              <a:ea typeface="Arial"/>
              <a:cs typeface="Arial"/>
              <a:sym typeface="Arial"/>
            </a:endParaRPr>
          </a:p>
        </p:txBody>
      </p:sp>
      <p:cxnSp>
        <p:nvCxnSpPr>
          <p:cNvPr id="1501" name="Google Shape;1501;gb2246a8cd9_0_773"/>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502" name="Google Shape;1502;gb2246a8cd9_0_773"/>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LISA BROWN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503" name="Google Shape;1503;gb2246a8cd9_0_773"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504" name="Google Shape;1504;gb2246a8cd9_0_773"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gb2246a8cd9_0_783"/>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HOLLY SCHOFIELD</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510" name="Google Shape;1510;gb2246a8cd9_0_783"/>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511" name="Google Shape;1511;gb2246a8cd9_0_783"/>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She has shown all the above and has been very helpful. Anytime I had a question, I would receive a response right away.</a:t>
            </a:r>
            <a:endParaRPr sz="2400" b="0" i="0" u="none" strike="noStrike" cap="none">
              <a:solidFill>
                <a:srgbClr val="000000"/>
              </a:solidFill>
              <a:latin typeface="Arial"/>
              <a:ea typeface="Arial"/>
              <a:cs typeface="Arial"/>
              <a:sym typeface="Arial"/>
            </a:endParaRPr>
          </a:p>
        </p:txBody>
      </p:sp>
      <p:sp>
        <p:nvSpPr>
          <p:cNvPr id="1512" name="Google Shape;1512;gb2246a8cd9_0_783"/>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Roxanne Grizzard</a:t>
            </a:r>
            <a:endParaRPr sz="2400" b="1" i="0" u="none" strike="noStrike" cap="none">
              <a:solidFill>
                <a:srgbClr val="000000"/>
              </a:solidFill>
              <a:latin typeface="Arial"/>
              <a:ea typeface="Arial"/>
              <a:cs typeface="Arial"/>
              <a:sym typeface="Arial"/>
            </a:endParaRPr>
          </a:p>
        </p:txBody>
      </p:sp>
      <p:cxnSp>
        <p:nvCxnSpPr>
          <p:cNvPr id="1513" name="Google Shape;1513;gb2246a8cd9_0_783"/>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514" name="Google Shape;1514;gb2246a8cd9_0_783"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515" name="Google Shape;1515;gb2246a8cd9_0_783"/>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gb2246a8cd9_0_793"/>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521" name="Google Shape;1521;gb2246a8cd9_0_793"/>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It has been very helpful and understanding. Responded to my questions or issues right away.</a:t>
            </a:r>
            <a:endParaRPr sz="2400" b="0" i="0" u="none" strike="noStrike" cap="none">
              <a:solidFill>
                <a:srgbClr val="000000"/>
              </a:solidFill>
              <a:latin typeface="Arial"/>
              <a:ea typeface="Arial"/>
              <a:cs typeface="Arial"/>
              <a:sym typeface="Arial"/>
            </a:endParaRPr>
          </a:p>
        </p:txBody>
      </p:sp>
      <p:sp>
        <p:nvSpPr>
          <p:cNvPr id="1522" name="Google Shape;1522;gb2246a8cd9_0_793"/>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Roxanne Grizzard</a:t>
            </a:r>
            <a:endParaRPr sz="2400" b="1" i="0" u="none" strike="noStrike" cap="none">
              <a:solidFill>
                <a:srgbClr val="000000"/>
              </a:solidFill>
              <a:latin typeface="Arial"/>
              <a:ea typeface="Arial"/>
              <a:cs typeface="Arial"/>
              <a:sym typeface="Arial"/>
            </a:endParaRPr>
          </a:p>
        </p:txBody>
      </p:sp>
      <p:cxnSp>
        <p:nvCxnSpPr>
          <p:cNvPr id="1523" name="Google Shape;1523;gb2246a8cd9_0_793"/>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524" name="Google Shape;1524;gb2246a8cd9_0_793"/>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THADD McELREATH</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525" name="Google Shape;1525;gb2246a8cd9_0_793"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526" name="Google Shape;1526;gb2246a8cd9_0_793"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gb2246a8cd9_0_824"/>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SAMANTHA O’CONNOR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532" name="Google Shape;1532;gb2246a8cd9_0_824"/>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Opportunity &amp; People</a:t>
            </a:r>
            <a:endParaRPr sz="2400" b="0" i="0" u="none" strike="noStrike" cap="none">
              <a:solidFill>
                <a:srgbClr val="000000"/>
              </a:solidFill>
              <a:latin typeface="Arial"/>
              <a:ea typeface="Arial"/>
              <a:cs typeface="Arial"/>
              <a:sym typeface="Arial"/>
            </a:endParaRPr>
          </a:p>
        </p:txBody>
      </p:sp>
      <p:sp>
        <p:nvSpPr>
          <p:cNvPr id="1533" name="Google Shape;1533;gb2246a8cd9_0_824"/>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Through all the years I have been at LEC, Samantha has helped me with library resources, finding sources for my write-ups and even more. Without her help and guidance, my PTK HIA multispectral and hyperspectral imaging project would have not been published.</a:t>
            </a:r>
            <a:endParaRPr sz="2400" b="0" i="0" u="none" strike="noStrike" cap="none" dirty="0">
              <a:solidFill>
                <a:srgbClr val="000000"/>
              </a:solidFill>
              <a:latin typeface="Arial"/>
              <a:ea typeface="Arial"/>
              <a:cs typeface="Arial"/>
              <a:sym typeface="Arial"/>
            </a:endParaRPr>
          </a:p>
        </p:txBody>
      </p:sp>
      <p:sp>
        <p:nvSpPr>
          <p:cNvPr id="1534" name="Google Shape;1534;gb2246a8cd9_0_824"/>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Audrey Thomas</a:t>
            </a:r>
            <a:endParaRPr sz="2400" b="1" i="0" u="none" strike="noStrike" cap="none">
              <a:solidFill>
                <a:srgbClr val="000000"/>
              </a:solidFill>
              <a:latin typeface="Arial"/>
              <a:ea typeface="Arial"/>
              <a:cs typeface="Arial"/>
              <a:sym typeface="Arial"/>
            </a:endParaRPr>
          </a:p>
        </p:txBody>
      </p:sp>
      <p:cxnSp>
        <p:nvCxnSpPr>
          <p:cNvPr id="1535" name="Google Shape;1535;gb2246a8cd9_0_824"/>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536" name="Google Shape;1536;gb2246a8cd9_0_824"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537" name="Google Shape;1537;gb2246a8cd9_0_824"/>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gb2246a8cd9_0_813"/>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a:t>
            </a:r>
            <a:endParaRPr sz="2400" b="0" i="0" u="none" strike="noStrike" cap="none">
              <a:solidFill>
                <a:srgbClr val="000000"/>
              </a:solidFill>
              <a:latin typeface="Arial"/>
              <a:ea typeface="Arial"/>
              <a:cs typeface="Arial"/>
              <a:sym typeface="Arial"/>
            </a:endParaRPr>
          </a:p>
        </p:txBody>
      </p:sp>
      <p:sp>
        <p:nvSpPr>
          <p:cNvPr id="1543" name="Google Shape;1543;gb2246a8cd9_0_813"/>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Our instructor made herself available to us with no set time. Considering this was my first online/lab class, I was truly in need of her assistance. She was always willing to help and encouraging us. To that, I am thankful to/for her.</a:t>
            </a:r>
            <a:endParaRPr sz="2400" b="0" i="0" u="none" strike="noStrike" cap="none">
              <a:solidFill>
                <a:srgbClr val="000000"/>
              </a:solidFill>
              <a:latin typeface="Arial"/>
              <a:ea typeface="Arial"/>
              <a:cs typeface="Arial"/>
              <a:sym typeface="Arial"/>
            </a:endParaRPr>
          </a:p>
        </p:txBody>
      </p:sp>
      <p:sp>
        <p:nvSpPr>
          <p:cNvPr id="1544" name="Google Shape;1544;gb2246a8cd9_0_813"/>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Gina</a:t>
            </a:r>
            <a:endParaRPr sz="2400" b="1" i="0" u="none" strike="noStrike" cap="none">
              <a:solidFill>
                <a:srgbClr val="000000"/>
              </a:solidFill>
              <a:latin typeface="Arial"/>
              <a:ea typeface="Arial"/>
              <a:cs typeface="Arial"/>
              <a:sym typeface="Arial"/>
            </a:endParaRPr>
          </a:p>
        </p:txBody>
      </p:sp>
      <p:cxnSp>
        <p:nvCxnSpPr>
          <p:cNvPr id="1545" name="Google Shape;1545;gb2246a8cd9_0_813"/>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546" name="Google Shape;1546;gb2246a8cd9_0_813"/>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DR. LISA SMELSER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547" name="Google Shape;1547;gb2246a8cd9_0_813"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548" name="Google Shape;1548;gb2246a8cd9_0_813"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gb2246a8cd9_0_803"/>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CCCC VMT STAFF</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554" name="Google Shape;1554;gb2246a8cd9_0_803"/>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Opportunity</a:t>
            </a:r>
            <a:endParaRPr sz="2400" b="0" i="0" u="none" strike="noStrike" cap="none">
              <a:solidFill>
                <a:srgbClr val="000000"/>
              </a:solidFill>
              <a:latin typeface="Arial"/>
              <a:ea typeface="Arial"/>
              <a:cs typeface="Arial"/>
              <a:sym typeface="Arial"/>
            </a:endParaRPr>
          </a:p>
        </p:txBody>
      </p:sp>
      <p:sp>
        <p:nvSpPr>
          <p:cNvPr id="1555" name="Google Shape;1555;gb2246a8cd9_0_803"/>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Thank you for a fantastic semester because of all of your help! I feel one step closer to reaching my dreams!</a:t>
            </a:r>
            <a:endParaRPr sz="2400" b="0" i="0" u="none" strike="noStrike" cap="none">
              <a:solidFill>
                <a:srgbClr val="000000"/>
              </a:solidFill>
              <a:latin typeface="Arial"/>
              <a:ea typeface="Arial"/>
              <a:cs typeface="Arial"/>
              <a:sym typeface="Arial"/>
            </a:endParaRPr>
          </a:p>
        </p:txBody>
      </p:sp>
      <p:sp>
        <p:nvSpPr>
          <p:cNvPr id="1556" name="Google Shape;1556;gb2246a8cd9_0_803"/>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557" name="Google Shape;1557;gb2246a8cd9_0_803"/>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558" name="Google Shape;1558;gb2246a8cd9_0_803"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559" name="Google Shape;1559;gb2246a8cd9_0_803"/>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gb2246a8cd9_0_835"/>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a:t>
            </a:r>
            <a:endParaRPr sz="2400" b="0" i="0" u="none" strike="noStrike" cap="none">
              <a:solidFill>
                <a:srgbClr val="000000"/>
              </a:solidFill>
              <a:latin typeface="Arial"/>
              <a:ea typeface="Arial"/>
              <a:cs typeface="Arial"/>
              <a:sym typeface="Arial"/>
            </a:endParaRPr>
          </a:p>
        </p:txBody>
      </p:sp>
      <p:sp>
        <p:nvSpPr>
          <p:cNvPr id="1565" name="Google Shape;1565;gb2246a8cd9_0_835"/>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Our instructor made herself available to us with no set time. Considering this was my first online/lab class, I was truly in need of her assistance. She was always willing to help and encouraging us. To that, I am thankful to/for her.</a:t>
            </a:r>
            <a:endParaRPr sz="2400" b="0" i="0" u="none" strike="noStrike" cap="none">
              <a:solidFill>
                <a:srgbClr val="000000"/>
              </a:solidFill>
              <a:latin typeface="Arial"/>
              <a:ea typeface="Arial"/>
              <a:cs typeface="Arial"/>
              <a:sym typeface="Arial"/>
            </a:endParaRPr>
          </a:p>
        </p:txBody>
      </p:sp>
      <p:sp>
        <p:nvSpPr>
          <p:cNvPr id="1566" name="Google Shape;1566;gb2246a8cd9_0_835"/>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Gina</a:t>
            </a:r>
            <a:endParaRPr sz="2400" b="1" i="0" u="none" strike="noStrike" cap="none">
              <a:solidFill>
                <a:srgbClr val="000000"/>
              </a:solidFill>
              <a:latin typeface="Arial"/>
              <a:ea typeface="Arial"/>
              <a:cs typeface="Arial"/>
              <a:sym typeface="Arial"/>
            </a:endParaRPr>
          </a:p>
        </p:txBody>
      </p:sp>
      <p:cxnSp>
        <p:nvCxnSpPr>
          <p:cNvPr id="1567" name="Google Shape;1567;gb2246a8cd9_0_835"/>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568" name="Google Shape;1568;gb2246a8cd9_0_835"/>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DR. LISA SMELSER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569" name="Google Shape;1569;gb2246a8cd9_0_835"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570" name="Google Shape;1570;gb2246a8cd9_0_835"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b22086968f_0_102"/>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79" name="Google Shape;179;gb22086968f_0_102"/>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I really respect Ms. Jennifer Babb she was a wonderful instructor and advisor. She answered all my questions, took out time to listen to me and she also give you so much encouragement.</a:t>
            </a:r>
            <a:endParaRPr sz="2400" b="0" i="0" u="none" strike="noStrike" cap="none">
              <a:solidFill>
                <a:srgbClr val="000000"/>
              </a:solidFill>
              <a:latin typeface="Arial"/>
              <a:ea typeface="Arial"/>
              <a:cs typeface="Arial"/>
              <a:sym typeface="Arial"/>
            </a:endParaRPr>
          </a:p>
        </p:txBody>
      </p:sp>
      <p:sp>
        <p:nvSpPr>
          <p:cNvPr id="180" name="Google Shape;180;gb22086968f_0_102"/>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Linda Ellison</a:t>
            </a:r>
            <a:endParaRPr sz="2400" b="1" i="0" u="none" strike="noStrike" cap="none">
              <a:solidFill>
                <a:srgbClr val="000000"/>
              </a:solidFill>
              <a:latin typeface="Arial"/>
              <a:ea typeface="Arial"/>
              <a:cs typeface="Arial"/>
              <a:sym typeface="Arial"/>
            </a:endParaRPr>
          </a:p>
        </p:txBody>
      </p:sp>
      <p:cxnSp>
        <p:nvCxnSpPr>
          <p:cNvPr id="181" name="Google Shape;181;gb22086968f_0_102"/>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82" name="Google Shape;182;gb22086968f_0_102"/>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JENNIFER BABB</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83" name="Google Shape;183;gb22086968f_0_102"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84" name="Google Shape;184;gb22086968f_0_102"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gb2246a8cd9_0_845"/>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CAROL TARPEY</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576" name="Google Shape;1576;gb2246a8cd9_0_845"/>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 </a:t>
            </a:r>
            <a:endParaRPr sz="2400" b="0" i="0" u="none" strike="noStrike" cap="none">
              <a:solidFill>
                <a:srgbClr val="000000"/>
              </a:solidFill>
              <a:latin typeface="Arial"/>
              <a:ea typeface="Arial"/>
              <a:cs typeface="Arial"/>
              <a:sym typeface="Arial"/>
            </a:endParaRPr>
          </a:p>
        </p:txBody>
      </p:sp>
      <p:sp>
        <p:nvSpPr>
          <p:cNvPr id="1577" name="Google Shape;1577;gb2246a8cd9_0_845"/>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Ms. Tarpey has always been so patient with us! She continually stayed later for us, after lab was supposed to end, because we weren't done yet. She was relentless in trying to help me connect with Lockdown Browser so I could take my make-up lab quiz, never showing any signs of being irritated. She always goes above and beyond for the students of the LPN Program! I really do appreciate you, Ms. Tarpey!! :) </a:t>
            </a:r>
            <a:endParaRPr sz="2400" b="0" i="0" u="none" strike="noStrike" cap="none">
              <a:solidFill>
                <a:srgbClr val="000000"/>
              </a:solidFill>
              <a:latin typeface="Arial"/>
              <a:ea typeface="Arial"/>
              <a:cs typeface="Arial"/>
              <a:sym typeface="Arial"/>
            </a:endParaRPr>
          </a:p>
        </p:txBody>
      </p:sp>
      <p:sp>
        <p:nvSpPr>
          <p:cNvPr id="1578" name="Google Shape;1578;gb2246a8cd9_0_845"/>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579" name="Google Shape;1579;gb2246a8cd9_0_845"/>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580" name="Google Shape;1580;gb2246a8cd9_0_845"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581" name="Google Shape;1581;gb2246a8cd9_0_845"/>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6" name="Google Shape;1586;gb2246a8cd9_0_855"/>
          <p:cNvSpPr txBox="1"/>
          <p:nvPr/>
        </p:nvSpPr>
        <p:spPr>
          <a:xfrm>
            <a:off x="460800" y="2631725"/>
            <a:ext cx="75813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587" name="Google Shape;1587;gb2246a8cd9_0_855"/>
          <p:cNvSpPr txBox="1"/>
          <p:nvPr/>
        </p:nvSpPr>
        <p:spPr>
          <a:xfrm>
            <a:off x="460800" y="3651728"/>
            <a:ext cx="8222400" cy="211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They all have gone above and beyond for all the students. They are a great team of nurses to teach a great team of nurses.</a:t>
            </a:r>
            <a:endParaRPr sz="2400" b="0" i="0" u="none" strike="noStrike" cap="none">
              <a:solidFill>
                <a:srgbClr val="000000"/>
              </a:solidFill>
              <a:latin typeface="Arial"/>
              <a:ea typeface="Arial"/>
              <a:cs typeface="Arial"/>
              <a:sym typeface="Arial"/>
            </a:endParaRPr>
          </a:p>
        </p:txBody>
      </p:sp>
      <p:sp>
        <p:nvSpPr>
          <p:cNvPr id="1588" name="Google Shape;1588;gb2246a8cd9_0_855"/>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589" name="Google Shape;1589;gb2246a8cd9_0_855"/>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590" name="Google Shape;1590;gb2246a8cd9_0_855"/>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DR. BLAIZES, MR. BAILEY, MRS. FIELD, &amp; </a:t>
            </a:r>
            <a:endParaRPr sz="3600" b="1"/>
          </a:p>
          <a:p>
            <a:pPr marL="0" marR="0" lvl="0" indent="0" algn="l" rtl="0">
              <a:lnSpc>
                <a:spcPct val="100000"/>
              </a:lnSpc>
              <a:spcBef>
                <a:spcPts val="0"/>
              </a:spcBef>
              <a:spcAft>
                <a:spcPts val="0"/>
              </a:spcAft>
              <a:buClr>
                <a:srgbClr val="000000"/>
              </a:buClr>
              <a:buSzPts val="3600"/>
              <a:buFont typeface="Arial"/>
              <a:buNone/>
            </a:pPr>
            <a:r>
              <a:rPr lang="en-US" sz="3600" b="1"/>
              <a:t>MRS. TARPEY</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591" name="Google Shape;1591;gb2246a8cd9_0_855"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592" name="Google Shape;1592;gb2246a8cd9_0_855"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597" name="Google Shape;1597;gb2246a8cd9_0_865"/>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ADAM WADE</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598" name="Google Shape;1598;gb2246a8cd9_0_865"/>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Integrity &amp; People</a:t>
            </a:r>
            <a:endParaRPr sz="2400" b="0" i="0" u="none" strike="noStrike" cap="none" dirty="0">
              <a:solidFill>
                <a:srgbClr val="000000"/>
              </a:solidFill>
              <a:latin typeface="Arial"/>
              <a:ea typeface="Arial"/>
              <a:cs typeface="Arial"/>
              <a:sym typeface="Arial"/>
            </a:endParaRPr>
          </a:p>
        </p:txBody>
      </p:sp>
      <p:sp>
        <p:nvSpPr>
          <p:cNvPr id="1599" name="Google Shape;1599;gb2246a8cd9_0_865"/>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 Wade has helped me for over a year now in so many ways. I was so confused in the steps I need to take in order to pursue my dream career and I still get confused occasionally but he has always led me in the right direction again and again. Very thankful for Mr. Wade. :)</a:t>
            </a:r>
            <a:endParaRPr sz="2400" b="0" i="0" u="none" strike="noStrike" cap="none">
              <a:solidFill>
                <a:srgbClr val="000000"/>
              </a:solidFill>
              <a:latin typeface="Arial"/>
              <a:ea typeface="Arial"/>
              <a:cs typeface="Arial"/>
              <a:sym typeface="Arial"/>
            </a:endParaRPr>
          </a:p>
        </p:txBody>
      </p:sp>
      <p:sp>
        <p:nvSpPr>
          <p:cNvPr id="1600" name="Google Shape;1600;gb2246a8cd9_0_865"/>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Kayla Fowler</a:t>
            </a:r>
            <a:endParaRPr sz="2400" b="1" i="0" u="none" strike="noStrike" cap="none">
              <a:solidFill>
                <a:srgbClr val="000000"/>
              </a:solidFill>
              <a:latin typeface="Arial"/>
              <a:ea typeface="Arial"/>
              <a:cs typeface="Arial"/>
              <a:sym typeface="Arial"/>
            </a:endParaRPr>
          </a:p>
        </p:txBody>
      </p:sp>
      <p:cxnSp>
        <p:nvCxnSpPr>
          <p:cNvPr id="1601" name="Google Shape;1601;gb2246a8cd9_0_865"/>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602" name="Google Shape;1602;gb2246a8cd9_0_865"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603" name="Google Shape;1603;gb2246a8cd9_0_865"/>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607"/>
        <p:cNvGrpSpPr/>
        <p:nvPr/>
      </p:nvGrpSpPr>
      <p:grpSpPr>
        <a:xfrm>
          <a:off x="0" y="0"/>
          <a:ext cx="0" cy="0"/>
          <a:chOff x="0" y="0"/>
          <a:chExt cx="0" cy="0"/>
        </a:xfrm>
      </p:grpSpPr>
      <p:sp>
        <p:nvSpPr>
          <p:cNvPr id="1608" name="Google Shape;1608;gb2246a8cd9_0_875"/>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a:t>
            </a:r>
            <a:endParaRPr sz="2400" b="0" i="0" u="none" strike="noStrike" cap="none">
              <a:solidFill>
                <a:srgbClr val="000000"/>
              </a:solidFill>
              <a:latin typeface="Arial"/>
              <a:ea typeface="Arial"/>
              <a:cs typeface="Arial"/>
              <a:sym typeface="Arial"/>
            </a:endParaRPr>
          </a:p>
        </p:txBody>
      </p:sp>
      <p:sp>
        <p:nvSpPr>
          <p:cNvPr id="1609" name="Google Shape;1609;gb2246a8cd9_0_875"/>
          <p:cNvSpPr txBox="1"/>
          <p:nvPr/>
        </p:nvSpPr>
        <p:spPr>
          <a:xfrm>
            <a:off x="460808" y="22702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Dr. Blaizes really cares for her students! Over the semester she did what she could to help her students succeed, going above and beyond, proving that she truly cares for us! One example of this is that she hosted an online 'Lunch and Learn' during one of our scheduled days off, to help us with test-taking strategies, answer our questions, and to provide us with some very useful resources. Thank you, Dr. Blaizes, for your compassion, and your willingness to do what you can to help your students succeed! I truly appreciate you!!</a:t>
            </a:r>
            <a:endParaRPr sz="2400" b="0" i="0" u="none" strike="noStrike" cap="none">
              <a:solidFill>
                <a:srgbClr val="000000"/>
              </a:solidFill>
              <a:latin typeface="Arial"/>
              <a:ea typeface="Arial"/>
              <a:cs typeface="Arial"/>
              <a:sym typeface="Arial"/>
            </a:endParaRPr>
          </a:p>
        </p:txBody>
      </p:sp>
      <p:sp>
        <p:nvSpPr>
          <p:cNvPr id="1610" name="Google Shape;1610;gb2246a8cd9_0_875"/>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611" name="Google Shape;1611;gb2246a8cd9_0_875"/>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612" name="Google Shape;1612;gb2246a8cd9_0_875"/>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DR. BLAIZES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613" name="Google Shape;1613;gb2246a8cd9_0_875"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614" name="Google Shape;1614;gb2246a8cd9_0_875"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619" name="Google Shape;1619;gb2246a8cd9_0_885"/>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MS. TRINNETTE NICHOLS-JONES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620" name="Google Shape;1620;gb2246a8cd9_0_885"/>
          <p:cNvSpPr txBox="1"/>
          <p:nvPr/>
        </p:nvSpPr>
        <p:spPr>
          <a:xfrm>
            <a:off x="2931955" y="16459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 </a:t>
            </a:r>
            <a:endParaRPr sz="2400" b="0" i="0" u="none" strike="noStrike" cap="none">
              <a:solidFill>
                <a:srgbClr val="000000"/>
              </a:solidFill>
              <a:latin typeface="Arial"/>
              <a:ea typeface="Arial"/>
              <a:cs typeface="Arial"/>
              <a:sym typeface="Arial"/>
            </a:endParaRPr>
          </a:p>
        </p:txBody>
      </p:sp>
      <p:sp>
        <p:nvSpPr>
          <p:cNvPr id="1621" name="Google Shape;1621;gb2246a8cd9_0_885"/>
          <p:cNvSpPr txBox="1"/>
          <p:nvPr/>
        </p:nvSpPr>
        <p:spPr>
          <a:xfrm>
            <a:off x="460808" y="2333308"/>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Ms. Nichols-Jones spent over an hour with me getting all my information together so that I was able to fully apply to the LPN Program! No bother for her as she sat down with me, made me feel comfortable, and got to work. Over an hour later, I was all set and had officially applied to the program AND she believed I would be accepted! And I was!! Thank you, Ms. Trinnette Nichols-Jones, for your undivided time that day. I left your office with hope and tears of joy in my eyes that day for a bright future!!</a:t>
            </a:r>
            <a:endParaRPr sz="2400" b="0" i="0" u="none" strike="noStrike" cap="none">
              <a:solidFill>
                <a:srgbClr val="000000"/>
              </a:solidFill>
              <a:latin typeface="Arial"/>
              <a:ea typeface="Arial"/>
              <a:cs typeface="Arial"/>
              <a:sym typeface="Arial"/>
            </a:endParaRPr>
          </a:p>
        </p:txBody>
      </p:sp>
      <p:sp>
        <p:nvSpPr>
          <p:cNvPr id="1622" name="Google Shape;1622;gb2246a8cd9_0_885"/>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623" name="Google Shape;1623;gb2246a8cd9_0_885"/>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624" name="Google Shape;1624;gb2246a8cd9_0_885"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625" name="Google Shape;1625;gb2246a8cd9_0_885"/>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0" name="Google Shape;1630;gb2246a8cd9_0_895"/>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a:t>
            </a:r>
            <a:endParaRPr sz="2400" b="0" i="0" u="none" strike="noStrike" cap="none">
              <a:solidFill>
                <a:srgbClr val="000000"/>
              </a:solidFill>
              <a:latin typeface="Arial"/>
              <a:ea typeface="Arial"/>
              <a:cs typeface="Arial"/>
              <a:sym typeface="Arial"/>
            </a:endParaRPr>
          </a:p>
        </p:txBody>
      </p:sp>
      <p:sp>
        <p:nvSpPr>
          <p:cNvPr id="1631" name="Google Shape;1631;gb2246a8cd9_0_895"/>
          <p:cNvSpPr txBox="1"/>
          <p:nvPr/>
        </p:nvSpPr>
        <p:spPr>
          <a:xfrm>
            <a:off x="460808" y="22702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Thank you so much, Ms. Hare, for helping me to be able to stay in the LPN Program by simply doing what you do!! I could not do this, or be here, literally, without your help!! THANK YOU, THANK YOU, THANK YOU!!! And please know that I will gift the LPN Program with my first paychecks as an LPN, so that another deserving student may have his/her dreams fulfilled as well, and not be delayed due to financial stress. I appreciate you,             Ms. Hare!!</a:t>
            </a:r>
            <a:endParaRPr sz="2400" b="0" i="0" u="none" strike="noStrike" cap="none">
              <a:solidFill>
                <a:srgbClr val="000000"/>
              </a:solidFill>
              <a:latin typeface="Arial"/>
              <a:ea typeface="Arial"/>
              <a:cs typeface="Arial"/>
              <a:sym typeface="Arial"/>
            </a:endParaRPr>
          </a:p>
        </p:txBody>
      </p:sp>
      <p:sp>
        <p:nvSpPr>
          <p:cNvPr id="1632" name="Google Shape;1632;gb2246a8cd9_0_895"/>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633" name="Google Shape;1633;gb2246a8cd9_0_895"/>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634" name="Google Shape;1634;gb2246a8cd9_0_895"/>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MS. EMILY HARE</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635" name="Google Shape;1635;gb2246a8cd9_0_895"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636" name="Google Shape;1636;gb2246a8cd9_0_895"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1" name="Google Shape;1641;gb2246a8cd9_0_905"/>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 BAILEY</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642" name="Google Shape;1642;gb2246a8cd9_0_905"/>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 </a:t>
            </a:r>
            <a:endParaRPr sz="2400" b="0" i="0" u="none" strike="noStrike" cap="none">
              <a:solidFill>
                <a:srgbClr val="000000"/>
              </a:solidFill>
              <a:latin typeface="Arial"/>
              <a:ea typeface="Arial"/>
              <a:cs typeface="Arial"/>
              <a:sym typeface="Arial"/>
            </a:endParaRPr>
          </a:p>
        </p:txBody>
      </p:sp>
      <p:sp>
        <p:nvSpPr>
          <p:cNvPr id="1643" name="Google Shape;1643;gb2246a8cd9_0_905"/>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Thank you, Mr. Bailey, for always being available to help us during lab. You are always available to answer our endless questions and show us how to perform the skill the correct way. And I've enjoyed our online collaborative theory classes. You are very knowledgeable and make our online theory enjoyable and interesting. Thank you, Mr. Bailey, for all you do to help us succeed in the LPN Program!</a:t>
            </a:r>
            <a:endParaRPr sz="2400" b="0" i="0" u="none" strike="noStrike" cap="none">
              <a:solidFill>
                <a:srgbClr val="000000"/>
              </a:solidFill>
              <a:latin typeface="Arial"/>
              <a:ea typeface="Arial"/>
              <a:cs typeface="Arial"/>
              <a:sym typeface="Arial"/>
            </a:endParaRPr>
          </a:p>
        </p:txBody>
      </p:sp>
      <p:sp>
        <p:nvSpPr>
          <p:cNvPr id="1644" name="Google Shape;1644;gb2246a8cd9_0_905"/>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645" name="Google Shape;1645;gb2246a8cd9_0_905"/>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646" name="Google Shape;1646;gb2246a8cd9_0_905"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647" name="Google Shape;1647;gb2246a8cd9_0_905"/>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1652" name="Google Shape;1652;gb2246a8cd9_0_915"/>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a:t>
            </a:r>
            <a:endParaRPr sz="2400" b="0" i="0" u="none" strike="noStrike" cap="none">
              <a:solidFill>
                <a:srgbClr val="000000"/>
              </a:solidFill>
              <a:latin typeface="Arial"/>
              <a:ea typeface="Arial"/>
              <a:cs typeface="Arial"/>
              <a:sym typeface="Arial"/>
            </a:endParaRPr>
          </a:p>
        </p:txBody>
      </p:sp>
      <p:sp>
        <p:nvSpPr>
          <p:cNvPr id="1653" name="Google Shape;1653;gb2246a8cd9_0_915"/>
          <p:cNvSpPr txBox="1"/>
          <p:nvPr/>
        </p:nvSpPr>
        <p:spPr>
          <a:xfrm>
            <a:off x="460808" y="2454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Thank you, Ms. Field, for all your knowledge and your encyclopedic brain! You have helped me to learn a great deal over this past semester! You were very patient during our acid-base balance online theory class, never letting up if you were getting impatient. We had lots of questions and you answered each and every one of them with patience and kindness. Thank you for that! I look forward to learning more from you in the remaining two semesters!</a:t>
            </a:r>
            <a:endParaRPr sz="2400" b="0" i="0" u="none" strike="noStrike" cap="none">
              <a:solidFill>
                <a:srgbClr val="000000"/>
              </a:solidFill>
              <a:latin typeface="Arial"/>
              <a:ea typeface="Arial"/>
              <a:cs typeface="Arial"/>
              <a:sym typeface="Arial"/>
            </a:endParaRPr>
          </a:p>
        </p:txBody>
      </p:sp>
      <p:sp>
        <p:nvSpPr>
          <p:cNvPr id="1654" name="Google Shape;1654;gb2246a8cd9_0_915"/>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655" name="Google Shape;1655;gb2246a8cd9_0_915"/>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656" name="Google Shape;1656;gb2246a8cd9_0_915"/>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MS. FIELD</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657" name="Google Shape;1657;gb2246a8cd9_0_915"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658" name="Google Shape;1658;gb2246a8cd9_0_915"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gb2246a8cd9_0_925"/>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MARYANN AUCOMPAUGH</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664" name="Google Shape;1664;gb2246a8cd9_0_925"/>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 &amp; Inclusion</a:t>
            </a:r>
            <a:endParaRPr sz="2400" b="0" i="0" u="none" strike="noStrike" cap="none">
              <a:solidFill>
                <a:srgbClr val="000000"/>
              </a:solidFill>
              <a:latin typeface="Arial"/>
              <a:ea typeface="Arial"/>
              <a:cs typeface="Arial"/>
              <a:sym typeface="Arial"/>
            </a:endParaRPr>
          </a:p>
        </p:txBody>
      </p:sp>
      <p:sp>
        <p:nvSpPr>
          <p:cNvPr id="1665" name="Google Shape;1665;gb2246a8cd9_0_925"/>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Mrs. </a:t>
            </a:r>
            <a:r>
              <a:rPr lang="en-US" sz="2400" dirty="0" err="1"/>
              <a:t>Aucompaugh</a:t>
            </a:r>
            <a:r>
              <a:rPr lang="en-US" sz="2400" dirty="0"/>
              <a:t> is an all-around Advisor and teacher. I appreciate the guidance she has given me for each semester. Her encouragement and advice have helped me to continue to push towards graduation.</a:t>
            </a:r>
            <a:endParaRPr sz="2400" b="0" i="0" u="none" strike="noStrike" cap="none" dirty="0">
              <a:solidFill>
                <a:srgbClr val="000000"/>
              </a:solidFill>
              <a:latin typeface="Arial"/>
              <a:ea typeface="Arial"/>
              <a:cs typeface="Arial"/>
              <a:sym typeface="Arial"/>
            </a:endParaRPr>
          </a:p>
        </p:txBody>
      </p:sp>
      <p:sp>
        <p:nvSpPr>
          <p:cNvPr id="1666" name="Google Shape;1666;gb2246a8cd9_0_925"/>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667" name="Google Shape;1667;gb2246a8cd9_0_925"/>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668" name="Google Shape;1668;gb2246a8cd9_0_925"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669" name="Google Shape;1669;gb2246a8cd9_0_925"/>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1674" name="Google Shape;1674;gb2246a8cd9_0_935"/>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675" name="Google Shape;1675;gb2246a8cd9_0_935"/>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Mrs. Keller always had a positive attitude and explained every lesson with detail. She always answered my questions as well as my classmates and made sure to have everyone participate so that we learned all together.</a:t>
            </a:r>
            <a:endParaRPr sz="2400" b="0" i="0" u="none" strike="noStrike" cap="none" dirty="0">
              <a:solidFill>
                <a:srgbClr val="000000"/>
              </a:solidFill>
              <a:latin typeface="Arial"/>
              <a:ea typeface="Arial"/>
              <a:cs typeface="Arial"/>
              <a:sym typeface="Arial"/>
            </a:endParaRPr>
          </a:p>
        </p:txBody>
      </p:sp>
      <p:sp>
        <p:nvSpPr>
          <p:cNvPr id="1676" name="Google Shape;1676;gb2246a8cd9_0_935"/>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Sarai Gonzalez</a:t>
            </a:r>
            <a:endParaRPr sz="2400" b="1" i="0" u="none" strike="noStrike" cap="none">
              <a:solidFill>
                <a:srgbClr val="000000"/>
              </a:solidFill>
              <a:latin typeface="Arial"/>
              <a:ea typeface="Arial"/>
              <a:cs typeface="Arial"/>
              <a:sym typeface="Arial"/>
            </a:endParaRPr>
          </a:p>
        </p:txBody>
      </p:sp>
      <p:cxnSp>
        <p:nvCxnSpPr>
          <p:cNvPr id="1677" name="Google Shape;1677;gb2246a8cd9_0_935"/>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678" name="Google Shape;1678;gb2246a8cd9_0_935"/>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BRENDA KELLER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679" name="Google Shape;1679;gb2246a8cd9_0_935"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680" name="Google Shape;1680;gb2246a8cd9_0_935"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b2148dd12f_1_0"/>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 NILES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90" name="Google Shape;190;gb2148dd12f_1_0"/>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91" name="Google Shape;191;gb2148dd12f_1_0"/>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No matter what day of the week it is, he helps me, and he never gets tired of me.</a:t>
            </a:r>
            <a:endParaRPr sz="2400" b="0" i="0" u="none" strike="noStrike" cap="none" dirty="0">
              <a:solidFill>
                <a:srgbClr val="000000"/>
              </a:solidFill>
              <a:latin typeface="Arial"/>
              <a:ea typeface="Arial"/>
              <a:cs typeface="Arial"/>
              <a:sym typeface="Arial"/>
            </a:endParaRPr>
          </a:p>
        </p:txBody>
      </p:sp>
      <p:sp>
        <p:nvSpPr>
          <p:cNvPr id="192" name="Google Shape;192;gb2148dd12f_1_0"/>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193" name="Google Shape;193;gb2148dd12f_1_0"/>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94" name="Google Shape;194;gb2148dd12f_1_0"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95" name="Google Shape;195;gb2148dd12f_1_0"/>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sp>
        <p:nvSpPr>
          <p:cNvPr id="1685" name="Google Shape;1685;gb2246a8cd9_0_945"/>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LIBRARY STAFF</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686" name="Google Shape;1686;gb2246a8cd9_0_945"/>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 </a:t>
            </a:r>
            <a:endParaRPr sz="2400" b="0" i="0" u="none" strike="noStrike" cap="none">
              <a:solidFill>
                <a:srgbClr val="000000"/>
              </a:solidFill>
              <a:latin typeface="Arial"/>
              <a:ea typeface="Arial"/>
              <a:cs typeface="Arial"/>
              <a:sym typeface="Arial"/>
            </a:endParaRPr>
          </a:p>
        </p:txBody>
      </p:sp>
      <p:sp>
        <p:nvSpPr>
          <p:cNvPr id="1687" name="Google Shape;1687;gb2246a8cd9_0_945"/>
          <p:cNvSpPr txBox="1"/>
          <p:nvPr/>
        </p:nvSpPr>
        <p:spPr>
          <a:xfrm>
            <a:off x="460808" y="2177858"/>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Thank you to the Library Staff for being so accommodating to me and my various needs!! You happily provided me with a laptop so that I can continue in the LPN Program. And when it came time for the laptop to be returned, you notified me via email and happily renewed it for me for the Spring semester! And when I needed an ID badge with a hole in it, you happily provided me with that as well. I want to express my sincere thank you to all the CCCC Library Staff who have been so accommodating to me over this semester! Thank you so much!! I do appreciate you!!</a:t>
            </a:r>
            <a:endParaRPr sz="2400" b="0" i="0" u="none" strike="noStrike" cap="none" dirty="0">
              <a:solidFill>
                <a:srgbClr val="000000"/>
              </a:solidFill>
              <a:latin typeface="Arial"/>
              <a:ea typeface="Arial"/>
              <a:cs typeface="Arial"/>
              <a:sym typeface="Arial"/>
            </a:endParaRPr>
          </a:p>
        </p:txBody>
      </p:sp>
      <p:sp>
        <p:nvSpPr>
          <p:cNvPr id="1688" name="Google Shape;1688;gb2246a8cd9_0_945"/>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689" name="Google Shape;1689;gb2246a8cd9_0_945"/>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690" name="Google Shape;1690;gb2246a8cd9_0_945"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691" name="Google Shape;1691;gb2246a8cd9_0_945"/>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gb2246a8cd9_0_955"/>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697" name="Google Shape;1697;gb2246a8cd9_0_955"/>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Maryann has helped make my first experience with fully online education at a new school become less nerve-wrecking/confusing and more exciting/lovable through her uplifting personality and in-depth help should any questions or concerns may arise. She is a treasure to work with and an amazing person!</a:t>
            </a:r>
            <a:endParaRPr sz="2400" b="0" i="0" u="none" strike="noStrike" cap="none">
              <a:solidFill>
                <a:srgbClr val="000000"/>
              </a:solidFill>
              <a:latin typeface="Arial"/>
              <a:ea typeface="Arial"/>
              <a:cs typeface="Arial"/>
              <a:sym typeface="Arial"/>
            </a:endParaRPr>
          </a:p>
        </p:txBody>
      </p:sp>
      <p:sp>
        <p:nvSpPr>
          <p:cNvPr id="1698" name="Google Shape;1698;gb2246a8cd9_0_955"/>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Aspen T.</a:t>
            </a:r>
            <a:endParaRPr sz="2400" b="1" i="0" u="none" strike="noStrike" cap="none">
              <a:solidFill>
                <a:srgbClr val="000000"/>
              </a:solidFill>
              <a:latin typeface="Arial"/>
              <a:ea typeface="Arial"/>
              <a:cs typeface="Arial"/>
              <a:sym typeface="Arial"/>
            </a:endParaRPr>
          </a:p>
        </p:txBody>
      </p:sp>
      <p:cxnSp>
        <p:nvCxnSpPr>
          <p:cNvPr id="1699" name="Google Shape;1699;gb2246a8cd9_0_955"/>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700" name="Google Shape;1700;gb2246a8cd9_0_955"/>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MARYANN AUCOMPAUGH</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701" name="Google Shape;1701;gb2246a8cd9_0_955"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702" name="Google Shape;1702;gb2246a8cd9_0_955"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7" name="Google Shape;1707;gb2246a8cd9_0_965"/>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RAMONA PETTY</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708" name="Google Shape;1708;gb2246a8cd9_0_965"/>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 </a:t>
            </a:r>
            <a:endParaRPr sz="2400" b="0" i="0" u="none" strike="noStrike" cap="none">
              <a:solidFill>
                <a:srgbClr val="000000"/>
              </a:solidFill>
              <a:latin typeface="Arial"/>
              <a:ea typeface="Arial"/>
              <a:cs typeface="Arial"/>
              <a:sym typeface="Arial"/>
            </a:endParaRPr>
          </a:p>
        </p:txBody>
      </p:sp>
      <p:sp>
        <p:nvSpPr>
          <p:cNvPr id="1709" name="Google Shape;1709;gb2246a8cd9_0_965"/>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Always eager to assist and willingness to go above and beyond to help, especially in time of need (when she didn't have to).</a:t>
            </a:r>
            <a:endParaRPr sz="2400" b="0" i="0" u="none" strike="noStrike" cap="none">
              <a:solidFill>
                <a:srgbClr val="000000"/>
              </a:solidFill>
              <a:latin typeface="Arial"/>
              <a:ea typeface="Arial"/>
              <a:cs typeface="Arial"/>
              <a:sym typeface="Arial"/>
            </a:endParaRPr>
          </a:p>
        </p:txBody>
      </p:sp>
      <p:sp>
        <p:nvSpPr>
          <p:cNvPr id="1710" name="Google Shape;1710;gb2246a8cd9_0_965"/>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Leslie Wiseman</a:t>
            </a:r>
            <a:endParaRPr sz="2400" b="1" i="0" u="none" strike="noStrike" cap="none">
              <a:solidFill>
                <a:srgbClr val="000000"/>
              </a:solidFill>
              <a:latin typeface="Arial"/>
              <a:ea typeface="Arial"/>
              <a:cs typeface="Arial"/>
              <a:sym typeface="Arial"/>
            </a:endParaRPr>
          </a:p>
        </p:txBody>
      </p:sp>
      <p:cxnSp>
        <p:nvCxnSpPr>
          <p:cNvPr id="1711" name="Google Shape;1711;gb2246a8cd9_0_965"/>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712" name="Google Shape;1712;gb2246a8cd9_0_965"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713" name="Google Shape;1713;gb2246a8cd9_0_965"/>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Google Shape;1718;gb2246a8cd9_0_975"/>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Courage</a:t>
            </a:r>
            <a:endParaRPr sz="2400" b="0" i="0" u="none" strike="noStrike" cap="none">
              <a:solidFill>
                <a:srgbClr val="000000"/>
              </a:solidFill>
              <a:latin typeface="Arial"/>
              <a:ea typeface="Arial"/>
              <a:cs typeface="Arial"/>
              <a:sym typeface="Arial"/>
            </a:endParaRPr>
          </a:p>
        </p:txBody>
      </p:sp>
      <p:sp>
        <p:nvSpPr>
          <p:cNvPr id="1719" name="Google Shape;1719;gb2246a8cd9_0_975"/>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He’s the best teacher I’ve had at CCCC so far! He’s super helpful!</a:t>
            </a:r>
            <a:endParaRPr sz="2400" b="0" i="0" u="none" strike="noStrike" cap="none">
              <a:solidFill>
                <a:srgbClr val="000000"/>
              </a:solidFill>
              <a:latin typeface="Arial"/>
              <a:ea typeface="Arial"/>
              <a:cs typeface="Arial"/>
              <a:sym typeface="Arial"/>
            </a:endParaRPr>
          </a:p>
        </p:txBody>
      </p:sp>
      <p:sp>
        <p:nvSpPr>
          <p:cNvPr id="1720" name="Google Shape;1720;gb2246a8cd9_0_975"/>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Krista Dupree</a:t>
            </a:r>
            <a:endParaRPr sz="2400" b="1" i="0" u="none" strike="noStrike" cap="none">
              <a:solidFill>
                <a:srgbClr val="000000"/>
              </a:solidFill>
              <a:latin typeface="Arial"/>
              <a:ea typeface="Arial"/>
              <a:cs typeface="Arial"/>
              <a:sym typeface="Arial"/>
            </a:endParaRPr>
          </a:p>
        </p:txBody>
      </p:sp>
      <p:cxnSp>
        <p:nvCxnSpPr>
          <p:cNvPr id="1721" name="Google Shape;1721;gb2246a8cd9_0_975"/>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722" name="Google Shape;1722;gb2246a8cd9_0_975"/>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RICHARD LOVE</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723" name="Google Shape;1723;gb2246a8cd9_0_975"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724" name="Google Shape;1724;gb2246a8cd9_0_975"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728"/>
        <p:cNvGrpSpPr/>
        <p:nvPr/>
      </p:nvGrpSpPr>
      <p:grpSpPr>
        <a:xfrm>
          <a:off x="0" y="0"/>
          <a:ext cx="0" cy="0"/>
          <a:chOff x="0" y="0"/>
          <a:chExt cx="0" cy="0"/>
        </a:xfrm>
      </p:grpSpPr>
      <p:sp>
        <p:nvSpPr>
          <p:cNvPr id="1729" name="Google Shape;1729;gb2246a8cd9_0_985"/>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AUDREY THOMAS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730" name="Google Shape;1730;gb2246a8cd9_0_985"/>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 </a:t>
            </a:r>
            <a:endParaRPr sz="2400" b="0" i="0" u="none" strike="noStrike" cap="none">
              <a:solidFill>
                <a:srgbClr val="000000"/>
              </a:solidFill>
              <a:latin typeface="Arial"/>
              <a:ea typeface="Arial"/>
              <a:cs typeface="Arial"/>
              <a:sym typeface="Arial"/>
            </a:endParaRPr>
          </a:p>
        </p:txBody>
      </p:sp>
      <p:sp>
        <p:nvSpPr>
          <p:cNvPr id="1731" name="Google Shape;1731;gb2246a8cd9_0_985"/>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She has helped me through a lot with her constant motivation!</a:t>
            </a:r>
            <a:endParaRPr sz="2400" b="0" i="0" u="none" strike="noStrike" cap="none">
              <a:solidFill>
                <a:srgbClr val="000000"/>
              </a:solidFill>
              <a:latin typeface="Arial"/>
              <a:ea typeface="Arial"/>
              <a:cs typeface="Arial"/>
              <a:sym typeface="Arial"/>
            </a:endParaRPr>
          </a:p>
        </p:txBody>
      </p:sp>
      <p:sp>
        <p:nvSpPr>
          <p:cNvPr id="1732" name="Google Shape;1732;gb2246a8cd9_0_985"/>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Téa Turner</a:t>
            </a:r>
            <a:endParaRPr sz="2400" b="1" i="0" u="none" strike="noStrike" cap="none">
              <a:solidFill>
                <a:srgbClr val="000000"/>
              </a:solidFill>
              <a:latin typeface="Arial"/>
              <a:ea typeface="Arial"/>
              <a:cs typeface="Arial"/>
              <a:sym typeface="Arial"/>
            </a:endParaRPr>
          </a:p>
        </p:txBody>
      </p:sp>
      <p:cxnSp>
        <p:nvCxnSpPr>
          <p:cNvPr id="1733" name="Google Shape;1733;gb2246a8cd9_0_985"/>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734" name="Google Shape;1734;gb2246a8cd9_0_985"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735" name="Google Shape;1735;gb2246a8cd9_0_985"/>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739"/>
        <p:cNvGrpSpPr/>
        <p:nvPr/>
      </p:nvGrpSpPr>
      <p:grpSpPr>
        <a:xfrm>
          <a:off x="0" y="0"/>
          <a:ext cx="0" cy="0"/>
          <a:chOff x="0" y="0"/>
          <a:chExt cx="0" cy="0"/>
        </a:xfrm>
      </p:grpSpPr>
      <p:sp>
        <p:nvSpPr>
          <p:cNvPr id="1740" name="Google Shape;1740;gb2246a8cd9_0_1010"/>
          <p:cNvSpPr txBox="1">
            <a:spLocks noGrp="1"/>
          </p:cNvSpPr>
          <p:nvPr>
            <p:ph type="title"/>
          </p:nvPr>
        </p:nvSpPr>
        <p:spPr>
          <a:xfrm>
            <a:off x="457200" y="274637"/>
            <a:ext cx="8229600" cy="114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THANK YOU TO ALL!</a:t>
            </a:r>
            <a:endParaRPr dirty="0"/>
          </a:p>
        </p:txBody>
      </p:sp>
      <p:sp>
        <p:nvSpPr>
          <p:cNvPr id="1741" name="Google Shape;1741;gb2246a8cd9_0_1010"/>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US" dirty="0"/>
              <a:t>A huge thank you to all faculty and staff who have provided guidance and support on a personal, professional and educational level to us throughout the year!</a:t>
            </a:r>
          </a:p>
          <a:p>
            <a:pPr marL="0" lvl="0" indent="0" algn="ctr" rtl="0">
              <a:spcBef>
                <a:spcPts val="600"/>
              </a:spcBef>
              <a:spcAft>
                <a:spcPts val="0"/>
              </a:spcAft>
              <a:buClr>
                <a:schemeClr val="dk1"/>
              </a:buClr>
              <a:buSzPts val="1100"/>
              <a:buFont typeface="Arial"/>
              <a:buNone/>
            </a:pPr>
            <a:endParaRPr dirty="0"/>
          </a:p>
          <a:p>
            <a:pPr marL="0" lvl="0" indent="0" algn="ctr" rtl="0">
              <a:spcBef>
                <a:spcPts val="600"/>
              </a:spcBef>
              <a:spcAft>
                <a:spcPts val="0"/>
              </a:spcAft>
              <a:buClr>
                <a:schemeClr val="dk1"/>
              </a:buClr>
              <a:buSzPts val="1100"/>
              <a:buFont typeface="Arial"/>
              <a:buNone/>
            </a:pPr>
            <a:r>
              <a:rPr lang="en-US" dirty="0"/>
              <a:t>We wish you happy holidays and a wonderful New Year!</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b2148dd12f_1_40"/>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Inclusion &amp; People</a:t>
            </a:r>
            <a:endParaRPr sz="2400" b="0" i="0" u="none" strike="noStrike" cap="none">
              <a:solidFill>
                <a:srgbClr val="000000"/>
              </a:solidFill>
              <a:latin typeface="Arial"/>
              <a:ea typeface="Arial"/>
              <a:cs typeface="Arial"/>
              <a:sym typeface="Arial"/>
            </a:endParaRPr>
          </a:p>
        </p:txBody>
      </p:sp>
      <p:sp>
        <p:nvSpPr>
          <p:cNvPr id="201" name="Google Shape;201;gb2148dd12f_1_40"/>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He has given me such and amazing experience with my first college class and has overall been very helpful during this time! He's and an amazing person and great professor!!</a:t>
            </a:r>
            <a:endParaRPr sz="2400" b="0" i="0" u="none" strike="noStrike" cap="none" dirty="0">
              <a:solidFill>
                <a:srgbClr val="000000"/>
              </a:solidFill>
              <a:latin typeface="Arial"/>
              <a:ea typeface="Arial"/>
              <a:cs typeface="Arial"/>
              <a:sym typeface="Arial"/>
            </a:endParaRPr>
          </a:p>
        </p:txBody>
      </p:sp>
      <p:sp>
        <p:nvSpPr>
          <p:cNvPr id="202" name="Google Shape;202;gb2148dd12f_1_40"/>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Payten McLaurin</a:t>
            </a:r>
            <a:endParaRPr sz="2400" b="1" i="0" u="none" strike="noStrike" cap="none">
              <a:solidFill>
                <a:srgbClr val="000000"/>
              </a:solidFill>
              <a:latin typeface="Arial"/>
              <a:ea typeface="Arial"/>
              <a:cs typeface="Arial"/>
              <a:sym typeface="Arial"/>
            </a:endParaRPr>
          </a:p>
        </p:txBody>
      </p:sp>
      <p:cxnSp>
        <p:nvCxnSpPr>
          <p:cNvPr id="203" name="Google Shape;203;gb2148dd12f_1_40"/>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204" name="Google Shape;204;gb2148dd12f_1_40"/>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DAVID MALENICK</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205" name="Google Shape;205;gb2148dd12f_1_40"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206" name="Google Shape;206;gb2148dd12f_1_40"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b2148dd12f_1_30"/>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DR. EMILY HARE</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212" name="Google Shape;212;gb2148dd12f_1_30"/>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213" name="Google Shape;213;gb2148dd12f_1_30"/>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Dr. Hare has helped me in many ways. From taking the time to listen to my thoughts and concerns on college, by taking some of the financial burdens off by pushing me to apply to scholarships, and most importantly of all she believed in my dreams and believed in me.</a:t>
            </a:r>
            <a:r>
              <a:rPr lang="en-US"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p:txBody>
      </p:sp>
      <p:sp>
        <p:nvSpPr>
          <p:cNvPr id="214" name="Google Shape;214;gb2148dd12f_1_30"/>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Montana Kirby</a:t>
            </a:r>
            <a:endParaRPr sz="2400" b="1" i="0" u="none" strike="noStrike" cap="none">
              <a:solidFill>
                <a:srgbClr val="000000"/>
              </a:solidFill>
              <a:latin typeface="Arial"/>
              <a:ea typeface="Arial"/>
              <a:cs typeface="Arial"/>
              <a:sym typeface="Arial"/>
            </a:endParaRPr>
          </a:p>
        </p:txBody>
      </p:sp>
      <p:cxnSp>
        <p:nvCxnSpPr>
          <p:cNvPr id="215" name="Google Shape;215;gb2148dd12f_1_30"/>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216" name="Google Shape;216;gb2148dd12f_1_30"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217" name="Google Shape;217;gb2148dd12f_1_30"/>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b2148dd12f_1_50"/>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a:t>
            </a:r>
            <a:endParaRPr sz="2400" b="0" i="0" u="none" strike="noStrike" cap="none">
              <a:solidFill>
                <a:srgbClr val="000000"/>
              </a:solidFill>
              <a:latin typeface="Arial"/>
              <a:ea typeface="Arial"/>
              <a:cs typeface="Arial"/>
              <a:sym typeface="Arial"/>
            </a:endParaRPr>
          </a:p>
        </p:txBody>
      </p:sp>
      <p:sp>
        <p:nvSpPr>
          <p:cNvPr id="223" name="Google Shape;223;gb2148dd12f_1_50"/>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 Berndt is a fantastic instructor who cares and shows empathy for his students and always gives a fun and inspiring class. This semester I was honored to be in two of his classes, and besides the course knowledge, I have learned life lessons with him.</a:t>
            </a:r>
            <a:endParaRPr sz="2400" b="0" i="0" u="none" strike="noStrike" cap="none">
              <a:solidFill>
                <a:srgbClr val="000000"/>
              </a:solidFill>
              <a:latin typeface="Arial"/>
              <a:ea typeface="Arial"/>
              <a:cs typeface="Arial"/>
              <a:sym typeface="Arial"/>
            </a:endParaRPr>
          </a:p>
        </p:txBody>
      </p:sp>
      <p:sp>
        <p:nvSpPr>
          <p:cNvPr id="224" name="Google Shape;224;gb2148dd12f_1_50"/>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Nathalia Lima</a:t>
            </a:r>
            <a:endParaRPr sz="2400" b="1" i="0" u="none" strike="noStrike" cap="none">
              <a:solidFill>
                <a:srgbClr val="000000"/>
              </a:solidFill>
              <a:latin typeface="Arial"/>
              <a:ea typeface="Arial"/>
              <a:cs typeface="Arial"/>
              <a:sym typeface="Arial"/>
            </a:endParaRPr>
          </a:p>
        </p:txBody>
      </p:sp>
      <p:cxnSp>
        <p:nvCxnSpPr>
          <p:cNvPr id="225" name="Google Shape;225;gb2148dd12f_1_50"/>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226" name="Google Shape;226;gb2148dd12f_1_50"/>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DANIEL BERNDT</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227" name="Google Shape;227;gb2148dd12f_1_50"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228" name="Google Shape;228;gb2148dd12f_1_50"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b2148dd12f_1_20"/>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DAVID HEESACKER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234" name="Google Shape;234;gb2148dd12f_1_20"/>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235" name="Google Shape;235;gb2148dd12f_1_20"/>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I did not meet Mr. Heesacker until this Fall. I have him as my instructor in one of my classes and, best of all, as my Academic Advisor. He is truly a godsend. I am a huge fan of the professional and human being he is. #bestof2020</a:t>
            </a:r>
            <a:endParaRPr sz="2400" b="0" i="0" u="none" strike="noStrike" cap="none">
              <a:solidFill>
                <a:srgbClr val="000000"/>
              </a:solidFill>
              <a:latin typeface="Arial"/>
              <a:ea typeface="Arial"/>
              <a:cs typeface="Arial"/>
              <a:sym typeface="Arial"/>
            </a:endParaRPr>
          </a:p>
        </p:txBody>
      </p:sp>
      <p:sp>
        <p:nvSpPr>
          <p:cNvPr id="236" name="Google Shape;236;gb2148dd12f_1_20"/>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Nathalia Lima</a:t>
            </a:r>
            <a:endParaRPr sz="2400" b="1" i="0" u="none" strike="noStrike" cap="none">
              <a:solidFill>
                <a:srgbClr val="000000"/>
              </a:solidFill>
              <a:latin typeface="Arial"/>
              <a:ea typeface="Arial"/>
              <a:cs typeface="Arial"/>
              <a:sym typeface="Arial"/>
            </a:endParaRPr>
          </a:p>
        </p:txBody>
      </p:sp>
      <p:cxnSp>
        <p:nvCxnSpPr>
          <p:cNvPr id="237" name="Google Shape;237;gb2148dd12f_1_20"/>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238" name="Google Shape;238;gb2148dd12f_1_20"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239" name="Google Shape;239;gb2148dd12f_1_20"/>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ga7defdd6c0_0_0"/>
          <p:cNvSpPr txBox="1">
            <a:spLocks noGrp="1"/>
          </p:cNvSpPr>
          <p:nvPr>
            <p:ph type="title"/>
          </p:nvPr>
        </p:nvSpPr>
        <p:spPr>
          <a:xfrm>
            <a:off x="457200" y="1329655"/>
            <a:ext cx="8229600" cy="258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300" b="0" dirty="0"/>
              <a:t>The Cougar Community would like to </a:t>
            </a:r>
            <a:r>
              <a:rPr lang="en-US" sz="4300" dirty="0"/>
              <a:t>THANK YOU</a:t>
            </a:r>
            <a:r>
              <a:rPr lang="en-US" sz="4300" b="0" dirty="0"/>
              <a:t> for all that you have done during these uncertain times!</a:t>
            </a:r>
            <a:endParaRPr sz="4300"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b2148dd12f_1_70"/>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245" name="Google Shape;245;gb2148dd12f_1_70"/>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Coach Mac was always super understanding whenever I needed anything, whether it was an extension or more elaboration on an assignment. That kindness helped me through this semester a lot.</a:t>
            </a:r>
            <a:endParaRPr sz="2400" b="0" i="0" u="none" strike="noStrike" cap="none">
              <a:solidFill>
                <a:srgbClr val="000000"/>
              </a:solidFill>
              <a:latin typeface="Arial"/>
              <a:ea typeface="Arial"/>
              <a:cs typeface="Arial"/>
              <a:sym typeface="Arial"/>
            </a:endParaRPr>
          </a:p>
        </p:txBody>
      </p:sp>
      <p:sp>
        <p:nvSpPr>
          <p:cNvPr id="246" name="Google Shape;246;gb2148dd12f_1_70"/>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247" name="Google Shape;247;gb2148dd12f_1_70"/>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248" name="Google Shape;248;gb2148dd12f_1_70"/>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COACH MAC</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249" name="Google Shape;249;gb2148dd12f_1_70"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250" name="Google Shape;250;gb2148dd12f_1_70"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b2148dd12f_1_10"/>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ELIZABETH KING</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256" name="Google Shape;256;gb2148dd12f_1_10"/>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Courage,&amp; People</a:t>
            </a:r>
            <a:endParaRPr sz="2400" b="0" i="0" u="none" strike="noStrike" cap="none" dirty="0">
              <a:solidFill>
                <a:srgbClr val="000000"/>
              </a:solidFill>
              <a:latin typeface="Arial"/>
              <a:ea typeface="Arial"/>
              <a:cs typeface="Arial"/>
              <a:sym typeface="Arial"/>
            </a:endParaRPr>
          </a:p>
        </p:txBody>
      </p:sp>
      <p:sp>
        <p:nvSpPr>
          <p:cNvPr id="257" name="Google Shape;257;gb2148dd12f_1_10"/>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She really cares about her students. She goes above and beyond to do everything she can to help them learn and achieve goals. She is passionate about her job. She put students first in any situation. She spends so much time outside of class to help them.</a:t>
            </a:r>
            <a:endParaRPr sz="2400" b="0" i="0" u="none" strike="noStrike" cap="none" dirty="0">
              <a:solidFill>
                <a:srgbClr val="000000"/>
              </a:solidFill>
              <a:latin typeface="Arial"/>
              <a:ea typeface="Arial"/>
              <a:cs typeface="Arial"/>
              <a:sym typeface="Arial"/>
            </a:endParaRPr>
          </a:p>
        </p:txBody>
      </p:sp>
      <p:sp>
        <p:nvSpPr>
          <p:cNvPr id="258" name="Google Shape;258;gb2148dd12f_1_10"/>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259" name="Google Shape;259;gb2148dd12f_1_10"/>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260" name="Google Shape;260;gb2148dd12f_1_10"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261" name="Google Shape;261;gb2148dd12f_1_10"/>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b22086968f_0_112"/>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NICK TESTA</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278" name="Google Shape;278;gb22086968f_0_112"/>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279" name="Google Shape;279;gb22086968f_0_112"/>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My advisor has been amazing to say the least. When I faced a challenging schedule and didn't believe in myself, he pushed me and encouraged me to give it my all. During these difficult times, he's consistently checked up on his students. He's offered us everything in order to make us successful.</a:t>
            </a:r>
            <a:endParaRPr sz="2400" b="0" i="0" u="none" strike="noStrike" cap="none">
              <a:solidFill>
                <a:srgbClr val="000000"/>
              </a:solidFill>
              <a:latin typeface="Arial"/>
              <a:ea typeface="Arial"/>
              <a:cs typeface="Arial"/>
              <a:sym typeface="Arial"/>
            </a:endParaRPr>
          </a:p>
        </p:txBody>
      </p:sp>
      <p:sp>
        <p:nvSpPr>
          <p:cNvPr id="280" name="Google Shape;280;gb22086968f_0_112"/>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Elysia Serra</a:t>
            </a:r>
            <a:endParaRPr sz="2400" b="1" i="0" u="none" strike="noStrike" cap="none">
              <a:solidFill>
                <a:srgbClr val="000000"/>
              </a:solidFill>
              <a:latin typeface="Arial"/>
              <a:ea typeface="Arial"/>
              <a:cs typeface="Arial"/>
              <a:sym typeface="Arial"/>
            </a:endParaRPr>
          </a:p>
        </p:txBody>
      </p:sp>
      <p:cxnSp>
        <p:nvCxnSpPr>
          <p:cNvPr id="281" name="Google Shape;281;gb22086968f_0_112"/>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282" name="Google Shape;282;gb22086968f_0_112"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283" name="Google Shape;283;gb22086968f_0_112"/>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b2148dd12f_1_60"/>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289" name="Google Shape;289;gb2148dd12f_1_60"/>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 Daniel Berndt is a wonderful teacher as he goes above and beyond to help the class learn, grow and become better in our academics. He is incredibly open-minded and sensitive to students who came from different backgrounds and those with unique needs. His enthusiasm is infectious.</a:t>
            </a:r>
            <a:endParaRPr sz="2400" b="0" i="0" u="none" strike="noStrike" cap="none">
              <a:solidFill>
                <a:srgbClr val="000000"/>
              </a:solidFill>
              <a:latin typeface="Arial"/>
              <a:ea typeface="Arial"/>
              <a:cs typeface="Arial"/>
              <a:sym typeface="Arial"/>
            </a:endParaRPr>
          </a:p>
        </p:txBody>
      </p:sp>
      <p:sp>
        <p:nvSpPr>
          <p:cNvPr id="290" name="Google Shape;290;gb2148dd12f_1_60"/>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291" name="Google Shape;291;gb2148dd12f_1_60"/>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292" name="Google Shape;292;gb2148dd12f_1_60"/>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DANIEL BERNDT</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293" name="Google Shape;293;gb2148dd12f_1_60"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294" name="Google Shape;294;gb2148dd12f_1_60"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b2529a351f_0_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NICK TESTA</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300" name="Google Shape;300;gb2529a351f_0_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301" name="Google Shape;301;gb2529a351f_0_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 Testa has down a wonderful job since I first met him a couple of years ago. He's amazing!</a:t>
            </a:r>
            <a:endParaRPr sz="2400" b="0" i="0" u="none" strike="noStrike" cap="none">
              <a:solidFill>
                <a:srgbClr val="000000"/>
              </a:solidFill>
              <a:latin typeface="Arial"/>
              <a:ea typeface="Arial"/>
              <a:cs typeface="Arial"/>
              <a:sym typeface="Arial"/>
            </a:endParaRPr>
          </a:p>
        </p:txBody>
      </p:sp>
      <p:sp>
        <p:nvSpPr>
          <p:cNvPr id="302" name="Google Shape;302;gb2529a351f_0_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303" name="Google Shape;303;gb2529a351f_0_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304" name="Google Shape;304;gb2529a351f_0_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305" name="Google Shape;305;gb2529a351f_0_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b2529a351f_0_1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311" name="Google Shape;311;gb2529a351f_0_1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I appreciate everything Mr. Haley does to help me become a better student and achieve my goals. He always goes above and beyond to help me with any challenges I face throughout the semester. Thank you for your help Mr. Haley!</a:t>
            </a:r>
            <a:endParaRPr sz="2400" b="0" i="0" u="none" strike="noStrike" cap="none">
              <a:solidFill>
                <a:srgbClr val="000000"/>
              </a:solidFill>
              <a:latin typeface="Arial"/>
              <a:ea typeface="Arial"/>
              <a:cs typeface="Arial"/>
              <a:sym typeface="Arial"/>
            </a:endParaRPr>
          </a:p>
        </p:txBody>
      </p:sp>
      <p:sp>
        <p:nvSpPr>
          <p:cNvPr id="312" name="Google Shape;312;gb2529a351f_0_1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Amalia Alexander</a:t>
            </a:r>
            <a:endParaRPr sz="2400" b="1" i="0" u="none" strike="noStrike" cap="none">
              <a:solidFill>
                <a:srgbClr val="000000"/>
              </a:solidFill>
              <a:latin typeface="Arial"/>
              <a:ea typeface="Arial"/>
              <a:cs typeface="Arial"/>
              <a:sym typeface="Arial"/>
            </a:endParaRPr>
          </a:p>
        </p:txBody>
      </p:sp>
      <p:cxnSp>
        <p:nvCxnSpPr>
          <p:cNvPr id="313" name="Google Shape;313;gb2529a351f_0_1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314" name="Google Shape;314;gb2529a351f_0_1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MARTIN HALEY</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315" name="Google Shape;315;gb2529a351f_0_1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316" name="Google Shape;316;gb2529a351f_0_1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b2529a351f_0_4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CRISTY HOLMES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322" name="Google Shape;322;gb2529a351f_0_4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 &amp; People</a:t>
            </a:r>
            <a:endParaRPr sz="2400" b="0" i="0" u="none" strike="noStrike" cap="none">
              <a:solidFill>
                <a:srgbClr val="000000"/>
              </a:solidFill>
              <a:latin typeface="Arial"/>
              <a:ea typeface="Arial"/>
              <a:cs typeface="Arial"/>
              <a:sym typeface="Arial"/>
            </a:endParaRPr>
          </a:p>
        </p:txBody>
      </p:sp>
      <p:sp>
        <p:nvSpPr>
          <p:cNvPr id="323" name="Google Shape;323;gb2529a351f_0_4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She helped me work through all the struggles of Spanish, as well as countless emails over tech issues or random questions, to which she responded with uncanny speed.</a:t>
            </a:r>
            <a:endParaRPr sz="2400" b="0" i="0" u="none" strike="noStrike" cap="none">
              <a:solidFill>
                <a:srgbClr val="000000"/>
              </a:solidFill>
              <a:latin typeface="Arial"/>
              <a:ea typeface="Arial"/>
              <a:cs typeface="Arial"/>
              <a:sym typeface="Arial"/>
            </a:endParaRPr>
          </a:p>
        </p:txBody>
      </p:sp>
      <p:sp>
        <p:nvSpPr>
          <p:cNvPr id="324" name="Google Shape;324;gb2529a351f_0_4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325" name="Google Shape;325;gb2529a351f_0_4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326" name="Google Shape;326;gb2529a351f_0_4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327" name="Google Shape;327;gb2529a351f_0_4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b2529a351f_0_3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333" name="Google Shape;333;gb2529a351f_0_3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Ms. Lane has been a very sweet and kind person throughout the entirety of my college experience. I'm a senior in high school now and she's helped me schedule the best classes for my career and college resume. She is also caring and helpful when it comes to keeping my grades up. I'm very grateful for Ms. Lane because without her I would have a lot more classes to do my freshman year. </a:t>
            </a:r>
            <a:endParaRPr sz="2400" b="0" i="0" u="none" strike="noStrike" cap="none">
              <a:solidFill>
                <a:srgbClr val="000000"/>
              </a:solidFill>
              <a:latin typeface="Arial"/>
              <a:ea typeface="Arial"/>
              <a:cs typeface="Arial"/>
              <a:sym typeface="Arial"/>
            </a:endParaRPr>
          </a:p>
        </p:txBody>
      </p:sp>
      <p:sp>
        <p:nvSpPr>
          <p:cNvPr id="334" name="Google Shape;334;gb2529a351f_0_3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335" name="Google Shape;335;gb2529a351f_0_3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336" name="Google Shape;336;gb2529a351f_0_3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SAMANTHA LANE</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337" name="Google Shape;337;gb2529a351f_0_3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338" name="Google Shape;338;gb2529a351f_0_3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b2529a351f_0_2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ROBIN KOHANOWICH</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344" name="Google Shape;344;gb2529a351f_0_2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&amp; Courage</a:t>
            </a:r>
            <a:endParaRPr sz="2400" b="0" i="0" u="none" strike="noStrike" cap="none" dirty="0">
              <a:solidFill>
                <a:srgbClr val="000000"/>
              </a:solidFill>
              <a:latin typeface="Arial"/>
              <a:ea typeface="Arial"/>
              <a:cs typeface="Arial"/>
              <a:sym typeface="Arial"/>
            </a:endParaRPr>
          </a:p>
        </p:txBody>
      </p:sp>
      <p:sp>
        <p:nvSpPr>
          <p:cNvPr id="345" name="Google Shape;345;gb2529a351f_0_2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This teacher demonstrated patience and understanding during COVID with many changes and helped with transition. Motivating students, staff and herself while adjusting to unused technology like virtual classroom. She also was able to get several farmers to virtually interact with us to enhance the learning objectives. She is amazing.</a:t>
            </a:r>
            <a:endParaRPr sz="2400" b="0" i="0" u="none" strike="noStrike" cap="none" dirty="0">
              <a:solidFill>
                <a:srgbClr val="000000"/>
              </a:solidFill>
              <a:latin typeface="Arial"/>
              <a:ea typeface="Arial"/>
              <a:cs typeface="Arial"/>
              <a:sym typeface="Arial"/>
            </a:endParaRPr>
          </a:p>
        </p:txBody>
      </p:sp>
      <p:sp>
        <p:nvSpPr>
          <p:cNvPr id="346" name="Google Shape;346;gb2529a351f_0_2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Barb Garden</a:t>
            </a:r>
            <a:endParaRPr sz="2400" b="1" i="0" u="none" strike="noStrike" cap="none">
              <a:solidFill>
                <a:srgbClr val="000000"/>
              </a:solidFill>
              <a:latin typeface="Arial"/>
              <a:ea typeface="Arial"/>
              <a:cs typeface="Arial"/>
              <a:sym typeface="Arial"/>
            </a:endParaRPr>
          </a:p>
        </p:txBody>
      </p:sp>
      <p:cxnSp>
        <p:nvCxnSpPr>
          <p:cNvPr id="347" name="Google Shape;347;gb2529a351f_0_2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348" name="Google Shape;348;gb2529a351f_0_2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349" name="Google Shape;349;gb2529a351f_0_2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b2529a351f_0_5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355" name="Google Shape;355;gb2529a351f_0_5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Mrs. Jones has been such an awesome teacher and I look forward to having her again in the future. She helps me to understand difficult topics and is very considerate.</a:t>
            </a:r>
            <a:endParaRPr sz="2400" b="0" i="0" u="none" strike="noStrike" cap="none">
              <a:solidFill>
                <a:srgbClr val="000000"/>
              </a:solidFill>
              <a:latin typeface="Arial"/>
              <a:ea typeface="Arial"/>
              <a:cs typeface="Arial"/>
              <a:sym typeface="Arial"/>
            </a:endParaRPr>
          </a:p>
        </p:txBody>
      </p:sp>
      <p:sp>
        <p:nvSpPr>
          <p:cNvPr id="356" name="Google Shape;356;gb2529a351f_0_5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Grace Stewart</a:t>
            </a:r>
            <a:endParaRPr sz="2400" b="1" i="0" u="none" strike="noStrike" cap="none">
              <a:solidFill>
                <a:srgbClr val="000000"/>
              </a:solidFill>
              <a:latin typeface="Arial"/>
              <a:ea typeface="Arial"/>
              <a:cs typeface="Arial"/>
              <a:sym typeface="Arial"/>
            </a:endParaRPr>
          </a:p>
        </p:txBody>
      </p:sp>
      <p:cxnSp>
        <p:nvCxnSpPr>
          <p:cNvPr id="357" name="Google Shape;357;gb2529a351f_0_5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358" name="Google Shape;358;gb2529a351f_0_5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SHAWNA JONES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359" name="Google Shape;359;gb2529a351f_0_5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360" name="Google Shape;360;gb2529a351f_0_5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2888005" y="191616"/>
            <a:ext cx="6255995"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 TESTA</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58" name="Google Shape;58;p2"/>
          <p:cNvSpPr txBox="1"/>
          <p:nvPr/>
        </p:nvSpPr>
        <p:spPr>
          <a:xfrm>
            <a:off x="2888005" y="1057903"/>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Opportunity, Integrity, Courage &amp; People</a:t>
            </a:r>
            <a:endParaRPr sz="2400" b="0" i="0" u="none" strike="noStrike" cap="none" dirty="0">
              <a:solidFill>
                <a:srgbClr val="000000"/>
              </a:solidFill>
              <a:latin typeface="Arial"/>
              <a:ea typeface="Arial"/>
              <a:cs typeface="Arial"/>
              <a:sym typeface="Arial"/>
            </a:endParaRPr>
          </a:p>
        </p:txBody>
      </p:sp>
      <p:sp>
        <p:nvSpPr>
          <p:cNvPr id="59" name="Google Shape;59;p2"/>
          <p:cNvSpPr txBox="1"/>
          <p:nvPr/>
        </p:nvSpPr>
        <p:spPr>
          <a:xfrm>
            <a:off x="459233" y="2665983"/>
            <a:ext cx="8222312" cy="319224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 Testa has helped me grow into the person I am today with encouragement. Mr. Testa always has solutions and answers to my questions. Because of him, I have had great experiences with my classes, my peers, my instructors, and around the campus.</a:t>
            </a:r>
            <a:r>
              <a:rPr lang="en-US"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p:txBody>
      </p:sp>
      <p:sp>
        <p:nvSpPr>
          <p:cNvPr id="60" name="Google Shape;60;p2"/>
          <p:cNvSpPr txBox="1"/>
          <p:nvPr/>
        </p:nvSpPr>
        <p:spPr>
          <a:xfrm>
            <a:off x="917444" y="6148870"/>
            <a:ext cx="7882757" cy="49316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Audrey Thomas</a:t>
            </a:r>
            <a:endParaRPr sz="2400" b="1" i="0" u="none" strike="noStrike" cap="none">
              <a:solidFill>
                <a:srgbClr val="000000"/>
              </a:solidFill>
              <a:latin typeface="Arial"/>
              <a:ea typeface="Arial"/>
              <a:cs typeface="Arial"/>
              <a:sym typeface="Arial"/>
            </a:endParaRPr>
          </a:p>
        </p:txBody>
      </p:sp>
      <p:cxnSp>
        <p:nvCxnSpPr>
          <p:cNvPr id="61" name="Google Shape;61;p2"/>
          <p:cNvCxnSpPr/>
          <p:nvPr/>
        </p:nvCxnSpPr>
        <p:spPr>
          <a:xfrm>
            <a:off x="2606566" y="374877"/>
            <a:ext cx="0" cy="1895357"/>
          </a:xfrm>
          <a:prstGeom prst="straightConnector1">
            <a:avLst/>
          </a:prstGeom>
          <a:noFill/>
          <a:ln w="57150" cap="flat" cmpd="sng">
            <a:solidFill>
              <a:schemeClr val="dk1"/>
            </a:solidFill>
            <a:prstDash val="solid"/>
            <a:round/>
            <a:headEnd type="none" w="sm" len="sm"/>
            <a:tailEnd type="none" w="sm" len="sm"/>
          </a:ln>
        </p:spPr>
      </p:cxnSp>
      <p:pic>
        <p:nvPicPr>
          <p:cNvPr id="62" name="Google Shape;62;p2" descr="Icon&#10;&#10;Description automatically generated"/>
          <p:cNvPicPr preferRelativeResize="0"/>
          <p:nvPr/>
        </p:nvPicPr>
        <p:blipFill rotWithShape="1">
          <a:blip r:embed="rId3">
            <a:alphaModFix/>
          </a:blip>
          <a:srcRect/>
          <a:stretch/>
        </p:blipFill>
        <p:spPr>
          <a:xfrm>
            <a:off x="291249" y="343348"/>
            <a:ext cx="1989950" cy="1989950"/>
          </a:xfrm>
          <a:prstGeom prst="rect">
            <a:avLst/>
          </a:prstGeom>
          <a:noFill/>
          <a:ln>
            <a:noFill/>
          </a:ln>
        </p:spPr>
      </p:pic>
      <p:pic>
        <p:nvPicPr>
          <p:cNvPr id="63" name="Google Shape;63;p2"/>
          <p:cNvPicPr preferRelativeResize="0"/>
          <p:nvPr/>
        </p:nvPicPr>
        <p:blipFill rotWithShape="1">
          <a:blip r:embed="rId4">
            <a:alphaModFix/>
          </a:blip>
          <a:srcRect/>
          <a:stretch/>
        </p:blipFill>
        <p:spPr>
          <a:xfrm>
            <a:off x="7141983" y="4807997"/>
            <a:ext cx="1847671" cy="239110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b2529a351f_0_6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MARTIN HALEY</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366" name="Google Shape;366;gb2529a351f_0_6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Integrity &amp; People</a:t>
            </a:r>
            <a:endParaRPr sz="2400" b="0" i="0" u="none" strike="noStrike" cap="none" dirty="0">
              <a:solidFill>
                <a:srgbClr val="000000"/>
              </a:solidFill>
              <a:latin typeface="Arial"/>
              <a:ea typeface="Arial"/>
              <a:cs typeface="Arial"/>
              <a:sym typeface="Arial"/>
            </a:endParaRPr>
          </a:p>
        </p:txBody>
      </p:sp>
      <p:sp>
        <p:nvSpPr>
          <p:cNvPr id="367" name="Google Shape;367;gb2529a351f_0_6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 Haley is the best instructor! He is kind, knowledgeable, and more than willing to help his students achieve their goals. He is also very straightforward with what he expects from his students by setting realistic and attainable expectations. Thanks for making the last 18 months a positive and memorable experience, Mr. Haley!</a:t>
            </a:r>
            <a:endParaRPr sz="2400" b="0" i="0" u="none" strike="noStrike" cap="none">
              <a:solidFill>
                <a:srgbClr val="000000"/>
              </a:solidFill>
              <a:latin typeface="Arial"/>
              <a:ea typeface="Arial"/>
              <a:cs typeface="Arial"/>
              <a:sym typeface="Arial"/>
            </a:endParaRPr>
          </a:p>
        </p:txBody>
      </p:sp>
      <p:sp>
        <p:nvSpPr>
          <p:cNvPr id="368" name="Google Shape;368;gb2529a351f_0_6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Pricilla Watkins</a:t>
            </a:r>
            <a:endParaRPr sz="2400" b="1" i="0" u="none" strike="noStrike" cap="none">
              <a:solidFill>
                <a:srgbClr val="000000"/>
              </a:solidFill>
              <a:latin typeface="Arial"/>
              <a:ea typeface="Arial"/>
              <a:cs typeface="Arial"/>
              <a:sym typeface="Arial"/>
            </a:endParaRPr>
          </a:p>
        </p:txBody>
      </p:sp>
      <p:cxnSp>
        <p:nvCxnSpPr>
          <p:cNvPr id="369" name="Google Shape;369;gb2529a351f_0_6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370" name="Google Shape;370;gb2529a351f_0_6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371" name="Google Shape;371;gb2529a351f_0_6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b2529a351f_0_7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Integrity, Courage &amp; People</a:t>
            </a:r>
            <a:endParaRPr sz="2400" b="0" i="0" u="none" strike="noStrike" cap="none" dirty="0">
              <a:solidFill>
                <a:srgbClr val="000000"/>
              </a:solidFill>
              <a:latin typeface="Arial"/>
              <a:ea typeface="Arial"/>
              <a:cs typeface="Arial"/>
              <a:sym typeface="Arial"/>
            </a:endParaRPr>
          </a:p>
        </p:txBody>
      </p:sp>
      <p:sp>
        <p:nvSpPr>
          <p:cNvPr id="377" name="Google Shape;377;gb2529a351f_0_71"/>
          <p:cNvSpPr txBox="1"/>
          <p:nvPr/>
        </p:nvSpPr>
        <p:spPr>
          <a:xfrm>
            <a:off x="460800" y="2430211"/>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Mr. Berndt taught the two classes I disliked the most but the support he shows his students is truly unparalleled. His classes are fun and he's always so positive that it's contagious. I enjoyed his classes even though the material wasn't my favorite because of his go-getter attitude and the way he makes you believe you can learn difficult material if you put your mind to it. Thanks for sharing your knowledge and energy with us!</a:t>
            </a:r>
            <a:endParaRPr sz="2400" b="0" i="0" u="none" strike="noStrike" cap="none" dirty="0">
              <a:solidFill>
                <a:srgbClr val="000000"/>
              </a:solidFill>
              <a:latin typeface="Arial"/>
              <a:ea typeface="Arial"/>
              <a:cs typeface="Arial"/>
              <a:sym typeface="Arial"/>
            </a:endParaRPr>
          </a:p>
        </p:txBody>
      </p:sp>
      <p:sp>
        <p:nvSpPr>
          <p:cNvPr id="378" name="Google Shape;378;gb2529a351f_0_7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Pricilla Watkins</a:t>
            </a:r>
            <a:endParaRPr sz="2400" b="1" i="0" u="none" strike="noStrike" cap="none">
              <a:solidFill>
                <a:srgbClr val="000000"/>
              </a:solidFill>
              <a:latin typeface="Arial"/>
              <a:ea typeface="Arial"/>
              <a:cs typeface="Arial"/>
              <a:sym typeface="Arial"/>
            </a:endParaRPr>
          </a:p>
        </p:txBody>
      </p:sp>
      <p:cxnSp>
        <p:nvCxnSpPr>
          <p:cNvPr id="379" name="Google Shape;379;gb2529a351f_0_7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380" name="Google Shape;380;gb2529a351f_0_7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DANIEL BERNDT</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381" name="Google Shape;381;gb2529a351f_0_7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382" name="Google Shape;382;gb2529a351f_0_7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b2529a351f_0_8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ADAM WADE</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388" name="Google Shape;388;gb2529a351f_0_8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389" name="Google Shape;389;gb2529a351f_0_8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He always sends reminders for registration and is quick to respond. He is very helpful and tries to get us in the classes we need for graduation. Very professional and kind. He has made my entire college experience very positive.</a:t>
            </a:r>
            <a:endParaRPr sz="2400" b="0" i="0" u="none" strike="noStrike" cap="none">
              <a:solidFill>
                <a:srgbClr val="000000"/>
              </a:solidFill>
              <a:latin typeface="Arial"/>
              <a:ea typeface="Arial"/>
              <a:cs typeface="Arial"/>
              <a:sym typeface="Arial"/>
            </a:endParaRPr>
          </a:p>
        </p:txBody>
      </p:sp>
      <p:sp>
        <p:nvSpPr>
          <p:cNvPr id="390" name="Google Shape;390;gb2529a351f_0_8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Olivia Alcaras Jaimes</a:t>
            </a:r>
            <a:endParaRPr sz="2400" b="1" i="0" u="none" strike="noStrike" cap="none">
              <a:solidFill>
                <a:srgbClr val="000000"/>
              </a:solidFill>
              <a:latin typeface="Arial"/>
              <a:ea typeface="Arial"/>
              <a:cs typeface="Arial"/>
              <a:sym typeface="Arial"/>
            </a:endParaRPr>
          </a:p>
        </p:txBody>
      </p:sp>
      <p:cxnSp>
        <p:nvCxnSpPr>
          <p:cNvPr id="391" name="Google Shape;391;gb2529a351f_0_8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392" name="Google Shape;392;gb2529a351f_0_8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393" name="Google Shape;393;gb2529a351f_0_8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b2529a351f_0_9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&amp; People</a:t>
            </a:r>
            <a:endParaRPr sz="2400" dirty="0"/>
          </a:p>
          <a:p>
            <a:pPr marL="0" marR="0" lvl="0" indent="0" algn="l" rtl="0">
              <a:lnSpc>
                <a:spcPct val="100000"/>
              </a:lnSpc>
              <a:spcBef>
                <a:spcPts val="0"/>
              </a:spcBef>
              <a:spcAft>
                <a:spcPts val="0"/>
              </a:spcAft>
              <a:buClr>
                <a:srgbClr val="000000"/>
              </a:buClr>
              <a:buSzPts val="2400"/>
              <a:buFont typeface="Arial"/>
              <a:buNone/>
            </a:pPr>
            <a:endParaRPr sz="2400" dirty="0"/>
          </a:p>
        </p:txBody>
      </p:sp>
      <p:sp>
        <p:nvSpPr>
          <p:cNvPr id="399" name="Google Shape;399;gb2529a351f_0_9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From day 1, Angela Crisp-Sears encouraged us to keep a sense of humor during these extraordinary times. I recently returned to college after many years and for me, adjustment meant more than navigating pandemic related issues. Ms. Crisp-Sears challenged us and gave us the tools to closely (re)examine our career choices, provided great feedback and helped identify the many resources available for success.</a:t>
            </a:r>
            <a:endParaRPr sz="2400" b="0" i="0" u="none" strike="noStrike" cap="none">
              <a:solidFill>
                <a:srgbClr val="000000"/>
              </a:solidFill>
              <a:latin typeface="Arial"/>
              <a:ea typeface="Arial"/>
              <a:cs typeface="Arial"/>
              <a:sym typeface="Arial"/>
            </a:endParaRPr>
          </a:p>
        </p:txBody>
      </p:sp>
      <p:sp>
        <p:nvSpPr>
          <p:cNvPr id="400" name="Google Shape;400;gb2529a351f_0_9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Deborah Collado</a:t>
            </a:r>
            <a:endParaRPr sz="2400" b="1" i="0" u="none" strike="noStrike" cap="none">
              <a:solidFill>
                <a:srgbClr val="000000"/>
              </a:solidFill>
              <a:latin typeface="Arial"/>
              <a:ea typeface="Arial"/>
              <a:cs typeface="Arial"/>
              <a:sym typeface="Arial"/>
            </a:endParaRPr>
          </a:p>
        </p:txBody>
      </p:sp>
      <p:cxnSp>
        <p:nvCxnSpPr>
          <p:cNvPr id="401" name="Google Shape;401;gb2529a351f_0_9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402" name="Google Shape;402;gb2529a351f_0_9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ANGELA CRISP-SEARS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403" name="Google Shape;403;gb2529a351f_0_9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404" name="Google Shape;404;gb2529a351f_0_9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b2529a351f_0_10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HOLLY FREEMAN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410" name="Google Shape;410;gb2529a351f_0_10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&amp; People</a:t>
            </a:r>
            <a:endParaRPr sz="2400" b="0" i="0" u="none" strike="noStrike" cap="none" dirty="0">
              <a:solidFill>
                <a:srgbClr val="000000"/>
              </a:solidFill>
              <a:latin typeface="Arial"/>
              <a:ea typeface="Arial"/>
              <a:cs typeface="Arial"/>
              <a:sym typeface="Arial"/>
            </a:endParaRPr>
          </a:p>
        </p:txBody>
      </p:sp>
      <p:sp>
        <p:nvSpPr>
          <p:cNvPr id="411" name="Google Shape;411;gb2529a351f_0_10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I was introduced to Holly (and TRiO) through my ACA course. She beams with infectious positivity and personality. I knew instantly that she would be approachable. Holly has proven to be very knowledgeable and always patient, despite my many, many questions. Thanks Holly!</a:t>
            </a:r>
            <a:endParaRPr sz="2400" b="0" i="0" u="none" strike="noStrike" cap="none">
              <a:solidFill>
                <a:srgbClr val="000000"/>
              </a:solidFill>
              <a:latin typeface="Arial"/>
              <a:ea typeface="Arial"/>
              <a:cs typeface="Arial"/>
              <a:sym typeface="Arial"/>
            </a:endParaRPr>
          </a:p>
        </p:txBody>
      </p:sp>
      <p:sp>
        <p:nvSpPr>
          <p:cNvPr id="412" name="Google Shape;412;gb2529a351f_0_10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Deborah Collado</a:t>
            </a:r>
            <a:endParaRPr sz="2400" b="1" i="0" u="none" strike="noStrike" cap="none">
              <a:solidFill>
                <a:srgbClr val="000000"/>
              </a:solidFill>
              <a:latin typeface="Arial"/>
              <a:ea typeface="Arial"/>
              <a:cs typeface="Arial"/>
              <a:sym typeface="Arial"/>
            </a:endParaRPr>
          </a:p>
        </p:txBody>
      </p:sp>
      <p:cxnSp>
        <p:nvCxnSpPr>
          <p:cNvPr id="413" name="Google Shape;413;gb2529a351f_0_10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414" name="Google Shape;414;gb2529a351f_0_10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415" name="Google Shape;415;gb2529a351f_0_10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b2529a351f_0_11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421" name="Google Shape;421;gb2529a351f_0_111"/>
          <p:cNvSpPr txBox="1"/>
          <p:nvPr/>
        </p:nvSpPr>
        <p:spPr>
          <a:xfrm>
            <a:off x="460808" y="2177858"/>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I was going to be dropped by an instructor due to absences/tardies that were due to my prenatal, pregnancy labor and post pregnancy appointments but thankfully I was able to speak to the head of the program, Cathy, who investigated the days I was there, my grades, and work in the hands on and she kept me in the program. She saw I was desired to finish the program and allowed me to continue towards my degree goal. I’m very grateful to her for her compassion and opportunity.</a:t>
            </a:r>
            <a:endParaRPr sz="2400" b="0" i="0" u="none" strike="noStrike" cap="none" dirty="0">
              <a:solidFill>
                <a:srgbClr val="000000"/>
              </a:solidFill>
              <a:latin typeface="Arial"/>
              <a:ea typeface="Arial"/>
              <a:cs typeface="Arial"/>
              <a:sym typeface="Arial"/>
            </a:endParaRPr>
          </a:p>
        </p:txBody>
      </p:sp>
      <p:sp>
        <p:nvSpPr>
          <p:cNvPr id="422" name="Google Shape;422;gb2529a351f_0_11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Submitted by: </a:t>
            </a:r>
            <a:r>
              <a:rPr lang="en-US" sz="2400" b="1" dirty="0"/>
              <a:t>Olivia </a:t>
            </a:r>
            <a:r>
              <a:rPr lang="en-US" sz="2400" b="1" dirty="0" err="1"/>
              <a:t>Jaimes</a:t>
            </a:r>
            <a:endParaRPr sz="2400" b="1" i="0" u="none" strike="noStrike" cap="none" dirty="0">
              <a:solidFill>
                <a:srgbClr val="000000"/>
              </a:solidFill>
              <a:latin typeface="Arial"/>
              <a:ea typeface="Arial"/>
              <a:cs typeface="Arial"/>
              <a:sym typeface="Arial"/>
            </a:endParaRPr>
          </a:p>
        </p:txBody>
      </p:sp>
      <p:cxnSp>
        <p:nvCxnSpPr>
          <p:cNvPr id="423" name="Google Shape;423;gb2529a351f_0_11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424" name="Google Shape;424;gb2529a351f_0_11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CATHY WOELFLE</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425" name="Google Shape;425;gb2529a351f_0_11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426" name="Google Shape;426;gb2529a351f_0_11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b2529a351f_0_12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HOLLY SCHOFIELD</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432" name="Google Shape;432;gb2529a351f_0_12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&amp; People</a:t>
            </a:r>
            <a:endParaRPr sz="2400" b="0" i="0" u="none" strike="noStrike" cap="none" dirty="0">
              <a:solidFill>
                <a:srgbClr val="000000"/>
              </a:solidFill>
              <a:latin typeface="Arial"/>
              <a:ea typeface="Arial"/>
              <a:cs typeface="Arial"/>
              <a:sym typeface="Arial"/>
            </a:endParaRPr>
          </a:p>
        </p:txBody>
      </p:sp>
      <p:sp>
        <p:nvSpPr>
          <p:cNvPr id="433" name="Google Shape;433;gb2529a351f_0_121"/>
          <p:cNvSpPr txBox="1"/>
          <p:nvPr/>
        </p:nvSpPr>
        <p:spPr>
          <a:xfrm>
            <a:off x="460808" y="2454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She truly cares for each of her students and made me feel at ease as I embarked on taking my first ever online course. She always was available to answer my many questions and answered them more thoroughly than ever anticipated, even prior to the commencement of the course. She is very compassionate and showed me that I have something unique to offer as a returning student. CCCC is truly blessed to have such a high caliber professor on their staff as are any students who take her courses.</a:t>
            </a:r>
            <a:endParaRPr sz="2400" b="0" i="0" u="none" strike="noStrike" cap="none" dirty="0">
              <a:solidFill>
                <a:srgbClr val="000000"/>
              </a:solidFill>
              <a:latin typeface="Arial"/>
              <a:ea typeface="Arial"/>
              <a:cs typeface="Arial"/>
              <a:sym typeface="Arial"/>
            </a:endParaRPr>
          </a:p>
        </p:txBody>
      </p:sp>
      <p:sp>
        <p:nvSpPr>
          <p:cNvPr id="434" name="Google Shape;434;gb2529a351f_0_12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435" name="Google Shape;435;gb2529a351f_0_12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436" name="Google Shape;436;gb2529a351f_0_12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437" name="Google Shape;437;gb2529a351f_0_12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b2529a351f_0_131"/>
          <p:cNvSpPr txBox="1"/>
          <p:nvPr/>
        </p:nvSpPr>
        <p:spPr>
          <a:xfrm>
            <a:off x="2888005" y="13553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Inclusion &amp; Courage</a:t>
            </a:r>
            <a:endParaRPr sz="2400" b="0" i="0" u="none" strike="noStrike" cap="none">
              <a:solidFill>
                <a:srgbClr val="000000"/>
              </a:solidFill>
              <a:latin typeface="Arial"/>
              <a:ea typeface="Arial"/>
              <a:cs typeface="Arial"/>
              <a:sym typeface="Arial"/>
            </a:endParaRPr>
          </a:p>
        </p:txBody>
      </p:sp>
      <p:sp>
        <p:nvSpPr>
          <p:cNvPr id="443" name="Google Shape;443;gb2529a351f_0_13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Joining PTK, Dr. Powell and Mr. Thomas encouraged me, provided me with leadership opportunities, and helped me with my leadership/communication/presentation skills. Both have helped me lead a successful project regarding collaborations and many write-ups throughout the year while balancing classes and work.</a:t>
            </a:r>
            <a:endParaRPr sz="2400" b="0" i="0" u="none" strike="noStrike" cap="none">
              <a:solidFill>
                <a:srgbClr val="000000"/>
              </a:solidFill>
              <a:latin typeface="Arial"/>
              <a:ea typeface="Arial"/>
              <a:cs typeface="Arial"/>
              <a:sym typeface="Arial"/>
            </a:endParaRPr>
          </a:p>
        </p:txBody>
      </p:sp>
      <p:sp>
        <p:nvSpPr>
          <p:cNvPr id="444" name="Google Shape;444;gb2529a351f_0_13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Audrey Thomas</a:t>
            </a:r>
            <a:endParaRPr sz="2400" b="1" i="0" u="none" strike="noStrike" cap="none">
              <a:solidFill>
                <a:srgbClr val="000000"/>
              </a:solidFill>
              <a:latin typeface="Arial"/>
              <a:ea typeface="Arial"/>
              <a:cs typeface="Arial"/>
              <a:sym typeface="Arial"/>
            </a:endParaRPr>
          </a:p>
        </p:txBody>
      </p:sp>
      <p:cxnSp>
        <p:nvCxnSpPr>
          <p:cNvPr id="445" name="Google Shape;445;gb2529a351f_0_13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446" name="Google Shape;446;gb2529a351f_0_13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DR. POWELL &amp; MR. THOMAS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447" name="Google Shape;447;gb2529a351f_0_13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448" name="Google Shape;448;gb2529a351f_0_13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b2529a351f_0_14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MRS. SROKA</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454" name="Google Shape;454;gb2529a351f_0_14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Integrity &amp; Courage</a:t>
            </a:r>
            <a:endParaRPr sz="2400" b="0" i="0" u="none" strike="noStrike" cap="none" dirty="0">
              <a:solidFill>
                <a:srgbClr val="000000"/>
              </a:solidFill>
              <a:latin typeface="Arial"/>
              <a:ea typeface="Arial"/>
              <a:cs typeface="Arial"/>
              <a:sym typeface="Arial"/>
            </a:endParaRPr>
          </a:p>
        </p:txBody>
      </p:sp>
      <p:sp>
        <p:nvSpPr>
          <p:cNvPr id="455" name="Google Shape;455;gb2529a351f_0_14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As a mediocre writer, Mrs. Sroka took time out of her schedule to go over my writings and lead me to writing better responses. Struggling to write a page, having class with Mrs. Sroka providing me with useful and structural writing handouts and tips, I am now able to successfully create a purpose through my writing.</a:t>
            </a:r>
            <a:endParaRPr sz="2400" b="0" i="0" u="none" strike="noStrike" cap="none">
              <a:solidFill>
                <a:srgbClr val="000000"/>
              </a:solidFill>
              <a:latin typeface="Arial"/>
              <a:ea typeface="Arial"/>
              <a:cs typeface="Arial"/>
              <a:sym typeface="Arial"/>
            </a:endParaRPr>
          </a:p>
        </p:txBody>
      </p:sp>
      <p:sp>
        <p:nvSpPr>
          <p:cNvPr id="456" name="Google Shape;456;gb2529a351f_0_14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457" name="Google Shape;457;gb2529a351f_0_14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458" name="Google Shape;458;gb2529a351f_0_14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459" name="Google Shape;459;gb2529a351f_0_14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b2529a351f_0_15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465" name="Google Shape;465;gb2529a351f_0_15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She has been so understanding and has been there for me for advice in school and my personal life when I felt like I had no one else to turn to. She made me feel like I can really be great in life.</a:t>
            </a:r>
            <a:endParaRPr sz="2400" b="0" i="0" u="none" strike="noStrike" cap="none">
              <a:solidFill>
                <a:srgbClr val="000000"/>
              </a:solidFill>
              <a:latin typeface="Arial"/>
              <a:ea typeface="Arial"/>
              <a:cs typeface="Arial"/>
              <a:sym typeface="Arial"/>
            </a:endParaRPr>
          </a:p>
        </p:txBody>
      </p:sp>
      <p:sp>
        <p:nvSpPr>
          <p:cNvPr id="466" name="Google Shape;466;gb2529a351f_0_15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Destynee McNeill</a:t>
            </a:r>
            <a:endParaRPr sz="2400" b="1" i="0" u="none" strike="noStrike" cap="none">
              <a:solidFill>
                <a:srgbClr val="000000"/>
              </a:solidFill>
              <a:latin typeface="Arial"/>
              <a:ea typeface="Arial"/>
              <a:cs typeface="Arial"/>
              <a:sym typeface="Arial"/>
            </a:endParaRPr>
          </a:p>
        </p:txBody>
      </p:sp>
      <p:cxnSp>
        <p:nvCxnSpPr>
          <p:cNvPr id="467" name="Google Shape;467;gb2529a351f_0_15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468" name="Google Shape;468;gb2529a351f_0_15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MARYANN AUCOMPAUGH</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469" name="Google Shape;469;gb2529a351f_0_15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470" name="Google Shape;470;gb2529a351f_0_15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a5d27411dd_0_14"/>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Integrity, Courage &amp; People</a:t>
            </a:r>
            <a:endParaRPr sz="2400" b="0" i="0" u="none" strike="noStrike" cap="none" dirty="0">
              <a:solidFill>
                <a:srgbClr val="000000"/>
              </a:solidFill>
              <a:latin typeface="Arial"/>
              <a:ea typeface="Arial"/>
              <a:cs typeface="Arial"/>
              <a:sym typeface="Arial"/>
            </a:endParaRPr>
          </a:p>
        </p:txBody>
      </p:sp>
      <p:sp>
        <p:nvSpPr>
          <p:cNvPr id="69" name="Google Shape;69;ga5d27411dd_0_14"/>
          <p:cNvSpPr txBox="1"/>
          <p:nvPr/>
        </p:nvSpPr>
        <p:spPr>
          <a:xfrm>
            <a:off x="459233" y="2665983"/>
            <a:ext cx="8222312" cy="319224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Holly is always there when you reach her. She is supportive and understanding. She arranged help during covid to address some challenges and concerns to make sure I stayed focus on classes. Great advisor and mentor.</a:t>
            </a:r>
            <a:endParaRPr sz="2400" b="0" i="0" u="none" strike="noStrike" cap="none">
              <a:solidFill>
                <a:srgbClr val="000000"/>
              </a:solidFill>
              <a:latin typeface="Arial"/>
              <a:ea typeface="Arial"/>
              <a:cs typeface="Arial"/>
              <a:sym typeface="Arial"/>
            </a:endParaRPr>
          </a:p>
        </p:txBody>
      </p:sp>
      <p:sp>
        <p:nvSpPr>
          <p:cNvPr id="70" name="Google Shape;70;ga5d27411dd_0_14"/>
          <p:cNvSpPr txBox="1"/>
          <p:nvPr/>
        </p:nvSpPr>
        <p:spPr>
          <a:xfrm>
            <a:off x="917444" y="6148870"/>
            <a:ext cx="7882757" cy="49316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Karmisha</a:t>
            </a:r>
            <a:endParaRPr sz="2400" b="1" i="0" u="none" strike="noStrike" cap="none">
              <a:solidFill>
                <a:srgbClr val="000000"/>
              </a:solidFill>
              <a:latin typeface="Arial"/>
              <a:ea typeface="Arial"/>
              <a:cs typeface="Arial"/>
              <a:sym typeface="Arial"/>
            </a:endParaRPr>
          </a:p>
        </p:txBody>
      </p:sp>
      <p:cxnSp>
        <p:nvCxnSpPr>
          <p:cNvPr id="71" name="Google Shape;71;ga5d27411dd_0_14"/>
          <p:cNvCxnSpPr/>
          <p:nvPr/>
        </p:nvCxnSpPr>
        <p:spPr>
          <a:xfrm>
            <a:off x="2606566" y="374877"/>
            <a:ext cx="0" cy="1895357"/>
          </a:xfrm>
          <a:prstGeom prst="straightConnector1">
            <a:avLst/>
          </a:prstGeom>
          <a:noFill/>
          <a:ln w="57150" cap="flat" cmpd="sng">
            <a:solidFill>
              <a:schemeClr val="dk1"/>
            </a:solidFill>
            <a:prstDash val="solid"/>
            <a:round/>
            <a:headEnd type="none" w="sm" len="sm"/>
            <a:tailEnd type="none" w="sm" len="sm"/>
          </a:ln>
        </p:spPr>
      </p:cxnSp>
      <p:sp>
        <p:nvSpPr>
          <p:cNvPr id="72" name="Google Shape;72;ga5d27411dd_0_14"/>
          <p:cNvSpPr txBox="1"/>
          <p:nvPr/>
        </p:nvSpPr>
        <p:spPr>
          <a:xfrm>
            <a:off x="2888005" y="191616"/>
            <a:ext cx="6255995"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HOLLY FREEMAN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73" name="Google Shape;73;ga5d27411dd_0_14" descr="Icon&#10;&#10;Description automatically generated"/>
          <p:cNvPicPr preferRelativeResize="0"/>
          <p:nvPr/>
        </p:nvPicPr>
        <p:blipFill rotWithShape="1">
          <a:blip r:embed="rId3">
            <a:alphaModFix/>
          </a:blip>
          <a:srcRect/>
          <a:stretch/>
        </p:blipFill>
        <p:spPr>
          <a:xfrm>
            <a:off x="18209" y="-294364"/>
            <a:ext cx="2466733" cy="3192243"/>
          </a:xfrm>
          <a:prstGeom prst="rect">
            <a:avLst/>
          </a:prstGeom>
          <a:noFill/>
          <a:ln>
            <a:noFill/>
          </a:ln>
        </p:spPr>
      </p:pic>
      <p:pic>
        <p:nvPicPr>
          <p:cNvPr id="74" name="Google Shape;74;ga5d27411dd_0_14" descr="Icon&#10;&#10;Description automatically generated"/>
          <p:cNvPicPr preferRelativeResize="0"/>
          <p:nvPr/>
        </p:nvPicPr>
        <p:blipFill rotWithShape="1">
          <a:blip r:embed="rId4">
            <a:alphaModFix/>
          </a:blip>
          <a:srcRect/>
          <a:stretch/>
        </p:blipFill>
        <p:spPr>
          <a:xfrm>
            <a:off x="7516570" y="5020389"/>
            <a:ext cx="1419972" cy="183761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b2529a351f_0_16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NICOLE LOFTON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476" name="Google Shape;476;gb2529a351f_0_16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477" name="Google Shape;477;gb2529a351f_0_16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Ms. Lofton was a wonderful instructor. She took the time to help with every aspect of my learning. I have not been in school for over 30 years and she made me feel welcomed and supported. I truly appreciate all the time she spent with me online, so I fully understood the computer programs we studied. THANK YOU!!!</a:t>
            </a:r>
            <a:endParaRPr sz="2400" b="0" i="0" u="none" strike="noStrike" cap="none" dirty="0">
              <a:solidFill>
                <a:srgbClr val="000000"/>
              </a:solidFill>
              <a:latin typeface="Arial"/>
              <a:ea typeface="Arial"/>
              <a:cs typeface="Arial"/>
              <a:sym typeface="Arial"/>
            </a:endParaRPr>
          </a:p>
        </p:txBody>
      </p:sp>
      <p:sp>
        <p:nvSpPr>
          <p:cNvPr id="478" name="Google Shape;478;gb2529a351f_0_16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Teresa Waters</a:t>
            </a:r>
            <a:endParaRPr sz="2400" b="1" i="0" u="none" strike="noStrike" cap="none">
              <a:solidFill>
                <a:srgbClr val="000000"/>
              </a:solidFill>
              <a:latin typeface="Arial"/>
              <a:ea typeface="Arial"/>
              <a:cs typeface="Arial"/>
              <a:sym typeface="Arial"/>
            </a:endParaRPr>
          </a:p>
        </p:txBody>
      </p:sp>
      <p:cxnSp>
        <p:nvCxnSpPr>
          <p:cNvPr id="479" name="Google Shape;479;gb2529a351f_0_16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480" name="Google Shape;480;gb2529a351f_0_16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481" name="Google Shape;481;gb2529a351f_0_16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b2529a351f_0_17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Integrity, Courage &amp; People</a:t>
            </a:r>
            <a:endParaRPr sz="2400" b="0" i="0" u="none" strike="noStrike" cap="none" dirty="0">
              <a:solidFill>
                <a:srgbClr val="000000"/>
              </a:solidFill>
              <a:latin typeface="Arial"/>
              <a:ea typeface="Arial"/>
              <a:cs typeface="Arial"/>
              <a:sym typeface="Arial"/>
            </a:endParaRPr>
          </a:p>
        </p:txBody>
      </p:sp>
      <p:sp>
        <p:nvSpPr>
          <p:cNvPr id="487" name="Google Shape;487;gb2529a351f_0_17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Ms. Owen Bogen went far beyond for each of her students. Very supportive and giving constant reminders to help us remember our assignments. Always wanting us to be successful in our work. Helping in any way possible. Her lovely classes are important to her. 😀</a:t>
            </a:r>
            <a:endParaRPr sz="2400" b="0" i="0" u="none" strike="noStrike" cap="none">
              <a:solidFill>
                <a:srgbClr val="000000"/>
              </a:solidFill>
              <a:latin typeface="Arial"/>
              <a:ea typeface="Arial"/>
              <a:cs typeface="Arial"/>
              <a:sym typeface="Arial"/>
            </a:endParaRPr>
          </a:p>
        </p:txBody>
      </p:sp>
      <p:sp>
        <p:nvSpPr>
          <p:cNvPr id="488" name="Google Shape;488;gb2529a351f_0_17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 Smith</a:t>
            </a:r>
            <a:endParaRPr sz="2400" b="1" i="0" u="none" strike="noStrike" cap="none">
              <a:solidFill>
                <a:srgbClr val="000000"/>
              </a:solidFill>
              <a:latin typeface="Arial"/>
              <a:ea typeface="Arial"/>
              <a:cs typeface="Arial"/>
              <a:sym typeface="Arial"/>
            </a:endParaRPr>
          </a:p>
        </p:txBody>
      </p:sp>
      <p:cxnSp>
        <p:nvCxnSpPr>
          <p:cNvPr id="489" name="Google Shape;489;gb2529a351f_0_17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490" name="Google Shape;490;gb2529a351f_0_17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MS. OWEN BOGEN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491" name="Google Shape;491;gb2529a351f_0_17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492" name="Google Shape;492;gb2529a351f_0_17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b2529a351f_0_18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BEVERLY BROWNE</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498" name="Google Shape;498;gb2529a351f_0_18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499" name="Google Shape;499;gb2529a351f_0_18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Mrs. Browne was always there to answer my questions about assignment and was always there for help no matter how late it was that day. She was always so kind to me and helped me throughout the semester! She worked with me on an assignment no matter if it took a long time on the assignment, she always helped me. She always reminded me the due dates and was always helpful!</a:t>
            </a:r>
            <a:endParaRPr sz="2400" b="0" i="0" u="none" strike="noStrike" cap="none" dirty="0">
              <a:solidFill>
                <a:srgbClr val="000000"/>
              </a:solidFill>
              <a:latin typeface="Arial"/>
              <a:ea typeface="Arial"/>
              <a:cs typeface="Arial"/>
              <a:sym typeface="Arial"/>
            </a:endParaRPr>
          </a:p>
        </p:txBody>
      </p:sp>
      <p:sp>
        <p:nvSpPr>
          <p:cNvPr id="500" name="Google Shape;500;gb2529a351f_0_18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Jessica Holder</a:t>
            </a:r>
            <a:endParaRPr sz="2400" b="1" i="0" u="none" strike="noStrike" cap="none">
              <a:solidFill>
                <a:srgbClr val="000000"/>
              </a:solidFill>
              <a:latin typeface="Arial"/>
              <a:ea typeface="Arial"/>
              <a:cs typeface="Arial"/>
              <a:sym typeface="Arial"/>
            </a:endParaRPr>
          </a:p>
        </p:txBody>
      </p:sp>
      <p:cxnSp>
        <p:nvCxnSpPr>
          <p:cNvPr id="501" name="Google Shape;501;gb2529a351f_0_18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502" name="Google Shape;502;gb2529a351f_0_18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503" name="Google Shape;503;gb2529a351f_0_18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b2529a351f_0_19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509" name="Google Shape;509;gb2529a351f_0_19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 Haley has this power to help students and get on their level. He knows how his students think and what mistakes they will most likely make. He is just so helpful I feel bad for how many times I bugged him this year.</a:t>
            </a:r>
            <a:endParaRPr sz="2400" b="0" i="0" u="none" strike="noStrike" cap="none">
              <a:solidFill>
                <a:srgbClr val="000000"/>
              </a:solidFill>
              <a:latin typeface="Arial"/>
              <a:ea typeface="Arial"/>
              <a:cs typeface="Arial"/>
              <a:sym typeface="Arial"/>
            </a:endParaRPr>
          </a:p>
        </p:txBody>
      </p:sp>
      <p:sp>
        <p:nvSpPr>
          <p:cNvPr id="510" name="Google Shape;510;gb2529a351f_0_19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Dylan Bowman</a:t>
            </a:r>
            <a:endParaRPr sz="2400" b="1" i="0" u="none" strike="noStrike" cap="none">
              <a:solidFill>
                <a:srgbClr val="000000"/>
              </a:solidFill>
              <a:latin typeface="Arial"/>
              <a:ea typeface="Arial"/>
              <a:cs typeface="Arial"/>
              <a:sym typeface="Arial"/>
            </a:endParaRPr>
          </a:p>
        </p:txBody>
      </p:sp>
      <p:cxnSp>
        <p:nvCxnSpPr>
          <p:cNvPr id="511" name="Google Shape;511;gb2529a351f_0_19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512" name="Google Shape;512;gb2529a351f_0_19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MARTIN HALEY</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513" name="Google Shape;513;gb2529a351f_0_19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514" name="Google Shape;514;gb2529a351f_0_19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gb2529a351f_0_22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MS. AMY WHITER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520" name="Google Shape;520;gb2529a351f_0_22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&amp; People</a:t>
            </a:r>
            <a:endParaRPr sz="2400" b="0" i="0" u="none" strike="noStrike" cap="none" dirty="0">
              <a:solidFill>
                <a:srgbClr val="000000"/>
              </a:solidFill>
              <a:latin typeface="Arial"/>
              <a:ea typeface="Arial"/>
              <a:cs typeface="Arial"/>
              <a:sym typeface="Arial"/>
            </a:endParaRPr>
          </a:p>
        </p:txBody>
      </p:sp>
      <p:sp>
        <p:nvSpPr>
          <p:cNvPr id="521" name="Google Shape;521;gb2529a351f_0_22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Ms. Whiter, Helping with insurance that I was able to get into the classes needed this fall. Always given positive feedback. Prompt when answering any questions that were asked. Ms. Whiter helped as my advisor about the concerns of the spring semester as well, with the many hats that she carries. And I am one of many students!</a:t>
            </a:r>
            <a:endParaRPr sz="2400" b="0" i="0" u="none" strike="noStrike" cap="none">
              <a:solidFill>
                <a:srgbClr val="000000"/>
              </a:solidFill>
              <a:latin typeface="Arial"/>
              <a:ea typeface="Arial"/>
              <a:cs typeface="Arial"/>
              <a:sym typeface="Arial"/>
            </a:endParaRPr>
          </a:p>
        </p:txBody>
      </p:sp>
      <p:sp>
        <p:nvSpPr>
          <p:cNvPr id="522" name="Google Shape;522;gb2529a351f_0_22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ARH</a:t>
            </a:r>
            <a:endParaRPr sz="2400" b="1" i="0" u="none" strike="noStrike" cap="none">
              <a:solidFill>
                <a:srgbClr val="000000"/>
              </a:solidFill>
              <a:latin typeface="Arial"/>
              <a:ea typeface="Arial"/>
              <a:cs typeface="Arial"/>
              <a:sym typeface="Arial"/>
            </a:endParaRPr>
          </a:p>
        </p:txBody>
      </p:sp>
      <p:cxnSp>
        <p:nvCxnSpPr>
          <p:cNvPr id="523" name="Google Shape;523;gb2529a351f_0_22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524" name="Google Shape;524;gb2529a351f_0_22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525" name="Google Shape;525;gb2529a351f_0_22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b2529a351f_0_21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531" name="Google Shape;531;gb2529a351f_0_211"/>
          <p:cNvSpPr txBox="1"/>
          <p:nvPr/>
        </p:nvSpPr>
        <p:spPr>
          <a:xfrm>
            <a:off x="460808" y="2443258"/>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Ms. Guzman taught me in Anatomy and Physiology this semester. She has shown such enthusiasm and compassion for her teachings and her students. She genuinely cares for her students’ well being and even took the time to learn our specific learning styles to make sure that every student is included and has the same opportunity to learn. She is so understanding and makes sure that as students we feel important and valued. I    loved spending this semester with her!</a:t>
            </a:r>
            <a:endParaRPr sz="2400" b="0" i="0" u="none" strike="noStrike" cap="none">
              <a:solidFill>
                <a:srgbClr val="000000"/>
              </a:solidFill>
              <a:latin typeface="Arial"/>
              <a:ea typeface="Arial"/>
              <a:cs typeface="Arial"/>
              <a:sym typeface="Arial"/>
            </a:endParaRPr>
          </a:p>
        </p:txBody>
      </p:sp>
      <p:sp>
        <p:nvSpPr>
          <p:cNvPr id="532" name="Google Shape;532;gb2529a351f_0_21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Katherine Barber</a:t>
            </a:r>
            <a:endParaRPr sz="2400" b="1" i="0" u="none" strike="noStrike" cap="none">
              <a:solidFill>
                <a:srgbClr val="000000"/>
              </a:solidFill>
              <a:latin typeface="Arial"/>
              <a:ea typeface="Arial"/>
              <a:cs typeface="Arial"/>
              <a:sym typeface="Arial"/>
            </a:endParaRPr>
          </a:p>
        </p:txBody>
      </p:sp>
      <p:cxnSp>
        <p:nvCxnSpPr>
          <p:cNvPr id="533" name="Google Shape;533;gb2529a351f_0_21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534" name="Google Shape;534;gb2529a351f_0_21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LIZA GUZMAN RAMIREZ</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535" name="Google Shape;535;gb2529a351f_0_21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536" name="Google Shape;536;gb2529a351f_0_21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b2529a351f_0_20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MARY BURKE</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542" name="Google Shape;542;gb2529a351f_0_20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543" name="Google Shape;543;gb2529a351f_0_20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She was always willing to help me with my assignments. Either I missed one or I had questions she was always there to help me in anyway she possibly could. She’s extremely understanding and taught me any of things not just dealing with computers, I wish we had more professors like Ms. Burke.</a:t>
            </a:r>
            <a:endParaRPr sz="2400" b="0" i="0" u="none" strike="noStrike" cap="none" dirty="0">
              <a:solidFill>
                <a:srgbClr val="000000"/>
              </a:solidFill>
              <a:latin typeface="Arial"/>
              <a:ea typeface="Arial"/>
              <a:cs typeface="Arial"/>
              <a:sym typeface="Arial"/>
            </a:endParaRPr>
          </a:p>
        </p:txBody>
      </p:sp>
      <p:sp>
        <p:nvSpPr>
          <p:cNvPr id="544" name="Google Shape;544;gb2529a351f_0_20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Macy McLaurin</a:t>
            </a:r>
            <a:endParaRPr sz="2400" b="1" i="0" u="none" strike="noStrike" cap="none">
              <a:solidFill>
                <a:srgbClr val="000000"/>
              </a:solidFill>
              <a:latin typeface="Arial"/>
              <a:ea typeface="Arial"/>
              <a:cs typeface="Arial"/>
              <a:sym typeface="Arial"/>
            </a:endParaRPr>
          </a:p>
        </p:txBody>
      </p:sp>
      <p:cxnSp>
        <p:nvCxnSpPr>
          <p:cNvPr id="545" name="Google Shape;545;gb2529a351f_0_20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546" name="Google Shape;546;gb2529a351f_0_20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547" name="Google Shape;547;gb2529a351f_0_20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b2529a351f_0_23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Integrity &amp; People</a:t>
            </a:r>
            <a:endParaRPr sz="2400" b="0" i="0" u="none" strike="noStrike" cap="none" dirty="0">
              <a:solidFill>
                <a:srgbClr val="000000"/>
              </a:solidFill>
              <a:latin typeface="Arial"/>
              <a:ea typeface="Arial"/>
              <a:cs typeface="Arial"/>
              <a:sym typeface="Arial"/>
            </a:endParaRPr>
          </a:p>
        </p:txBody>
      </p:sp>
      <p:sp>
        <p:nvSpPr>
          <p:cNvPr id="553" name="Google Shape;553;gb2529a351f_0_231"/>
          <p:cNvSpPr txBox="1"/>
          <p:nvPr/>
        </p:nvSpPr>
        <p:spPr>
          <a:xfrm>
            <a:off x="460808" y="2466708"/>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Michelle genuinely cares for each of her individual students. She works with her students and pays attention to each of our needs or concerns. She provides us with the tools we need to succeed and goes above and beyond in helping us understand material presented in class. She values our feedback on her class and listens to our suggestions. I could go on and on about how amazing and understanding she is as a teacher. I really enjoyed her class and feel lucky to have had her in my curriculum.</a:t>
            </a:r>
            <a:endParaRPr sz="2400" b="0" i="0" u="none" strike="noStrike" cap="none">
              <a:solidFill>
                <a:srgbClr val="000000"/>
              </a:solidFill>
              <a:latin typeface="Arial"/>
              <a:ea typeface="Arial"/>
              <a:cs typeface="Arial"/>
              <a:sym typeface="Arial"/>
            </a:endParaRPr>
          </a:p>
        </p:txBody>
      </p:sp>
      <p:sp>
        <p:nvSpPr>
          <p:cNvPr id="554" name="Google Shape;554;gb2529a351f_0_23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555" name="Google Shape;555;gb2529a351f_0_23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556" name="Google Shape;556;gb2529a351f_0_23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MICHELLE PATTERSON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557" name="Google Shape;557;gb2529a351f_0_23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558" name="Google Shape;558;gb2529a351f_0_23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b2529a351f_0_24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EMILY HARE</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564" name="Google Shape;564;gb2529a351f_0_24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565" name="Google Shape;565;gb2529a351f_0_24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She is always there willing to help her student with anything. She has that in her where you feel confident telling her anything as if you knew her for a while. Thanks to her I was able to realize not everyone is having the best college time due to covid. I think we all need someone who believes in us and isn't there to tell you us we messed up. She cares to see everyone succeed!! Love you Mrs. Hare, thank you for all the attention you give us &lt;3</a:t>
            </a:r>
            <a:endParaRPr sz="2400"/>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p:txBody>
      </p:sp>
      <p:sp>
        <p:nvSpPr>
          <p:cNvPr id="566" name="Google Shape;566;gb2529a351f_0_24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Susana Villanueva-Gonzalez</a:t>
            </a:r>
            <a:endParaRPr sz="2400" b="1" i="0" u="none" strike="noStrike" cap="none">
              <a:solidFill>
                <a:srgbClr val="000000"/>
              </a:solidFill>
              <a:latin typeface="Arial"/>
              <a:ea typeface="Arial"/>
              <a:cs typeface="Arial"/>
              <a:sym typeface="Arial"/>
            </a:endParaRPr>
          </a:p>
        </p:txBody>
      </p:sp>
      <p:cxnSp>
        <p:nvCxnSpPr>
          <p:cNvPr id="567" name="Google Shape;567;gb2529a351f_0_24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568" name="Google Shape;568;gb2529a351f_0_24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569" name="Google Shape;569;gb2529a351f_0_24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b2529a351f_0_25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Integrity &amp; People</a:t>
            </a:r>
            <a:endParaRPr sz="2400" b="0" i="0" u="none" strike="noStrike" cap="none">
              <a:solidFill>
                <a:srgbClr val="000000"/>
              </a:solidFill>
              <a:latin typeface="Arial"/>
              <a:ea typeface="Arial"/>
              <a:cs typeface="Arial"/>
              <a:sym typeface="Arial"/>
            </a:endParaRPr>
          </a:p>
        </p:txBody>
      </p:sp>
      <p:sp>
        <p:nvSpPr>
          <p:cNvPr id="575" name="Google Shape;575;gb2529a351f_0_25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Helped me discover how fun coding can be and create fun activities to learn from.</a:t>
            </a:r>
            <a:endParaRPr sz="2400" b="0" i="0" u="none" strike="noStrike" cap="none">
              <a:solidFill>
                <a:srgbClr val="000000"/>
              </a:solidFill>
              <a:latin typeface="Arial"/>
              <a:ea typeface="Arial"/>
              <a:cs typeface="Arial"/>
              <a:sym typeface="Arial"/>
            </a:endParaRPr>
          </a:p>
        </p:txBody>
      </p:sp>
      <p:sp>
        <p:nvSpPr>
          <p:cNvPr id="576" name="Google Shape;576;gb2529a351f_0_25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Cameron</a:t>
            </a:r>
            <a:endParaRPr sz="2400" b="1" i="0" u="none" strike="noStrike" cap="none">
              <a:solidFill>
                <a:srgbClr val="000000"/>
              </a:solidFill>
              <a:latin typeface="Arial"/>
              <a:ea typeface="Arial"/>
              <a:cs typeface="Arial"/>
              <a:sym typeface="Arial"/>
            </a:endParaRPr>
          </a:p>
        </p:txBody>
      </p:sp>
      <p:cxnSp>
        <p:nvCxnSpPr>
          <p:cNvPr id="577" name="Google Shape;577;gb2529a351f_0_25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578" name="Google Shape;578;gb2529a351f_0_25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WALTER CHOI</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579" name="Google Shape;579;gb2529a351f_0_25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580" name="Google Shape;580;gb2529a351f_0_25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b22086968f_0_0"/>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DR. LISA SMELSER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80" name="Google Shape;80;gb22086968f_0_0"/>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&amp; Courage</a:t>
            </a:r>
            <a:endParaRPr sz="2400" b="0" i="0" u="none" strike="noStrike" cap="none" dirty="0">
              <a:solidFill>
                <a:srgbClr val="000000"/>
              </a:solidFill>
              <a:latin typeface="Arial"/>
              <a:ea typeface="Arial"/>
              <a:cs typeface="Arial"/>
              <a:sym typeface="Arial"/>
            </a:endParaRPr>
          </a:p>
        </p:txBody>
      </p:sp>
      <p:sp>
        <p:nvSpPr>
          <p:cNvPr id="81" name="Google Shape;81;gb22086968f_0_0"/>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Dr. Lisa encouraged me to step out of my comfort zone and pursue a field that I had no experience in. She encouraged me, assisted me, and most importantly she believed in me when I didn't believe in myself. Thank you Dr. Lisa for offering your time, expertise, and kind words.</a:t>
            </a:r>
            <a:endParaRPr sz="2400" b="0" i="0" u="none" strike="noStrike" cap="none">
              <a:solidFill>
                <a:srgbClr val="000000"/>
              </a:solidFill>
              <a:latin typeface="Arial"/>
              <a:ea typeface="Arial"/>
              <a:cs typeface="Arial"/>
              <a:sym typeface="Arial"/>
            </a:endParaRPr>
          </a:p>
        </p:txBody>
      </p:sp>
      <p:sp>
        <p:nvSpPr>
          <p:cNvPr id="82" name="Google Shape;82;gb22086968f_0_0"/>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Tina Blue</a:t>
            </a:r>
            <a:endParaRPr sz="2400" b="1" i="0" u="none" strike="noStrike" cap="none">
              <a:solidFill>
                <a:srgbClr val="000000"/>
              </a:solidFill>
              <a:latin typeface="Arial"/>
              <a:ea typeface="Arial"/>
              <a:cs typeface="Arial"/>
              <a:sym typeface="Arial"/>
            </a:endParaRPr>
          </a:p>
        </p:txBody>
      </p:sp>
      <p:cxnSp>
        <p:nvCxnSpPr>
          <p:cNvPr id="83" name="Google Shape;83;gb22086968f_0_0"/>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84" name="Google Shape;84;gb22086968f_0_0"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85" name="Google Shape;85;gb22086968f_0_0"/>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gb2529a351f_0_26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KAY HARRIS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586" name="Google Shape;586;gb2529a351f_0_26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587" name="Google Shape;587;gb2529a351f_0_261"/>
          <p:cNvSpPr txBox="1"/>
          <p:nvPr/>
        </p:nvSpPr>
        <p:spPr>
          <a:xfrm>
            <a:off x="460808" y="243153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Ms. Harris IS THE BEST TEACHER I HAVE EVER HAD. She was always willing to help me with anything. I remember the last hurricane that we had; I was emailing her to ask her a question about my assignment. She went on to tell me to careful and she was glad that I got home okay. She even talked about her koi pond flooding. By her taking the time to tell me this, I could truly tell she cares about her students and it made me feel blessed to have her as my teacher!! I will miss her dearly.</a:t>
            </a:r>
            <a:endParaRPr sz="2400" b="0" i="0" u="none" strike="noStrike" cap="none" dirty="0">
              <a:solidFill>
                <a:srgbClr val="000000"/>
              </a:solidFill>
              <a:latin typeface="Arial"/>
              <a:ea typeface="Arial"/>
              <a:cs typeface="Arial"/>
              <a:sym typeface="Arial"/>
            </a:endParaRPr>
          </a:p>
        </p:txBody>
      </p:sp>
      <p:sp>
        <p:nvSpPr>
          <p:cNvPr id="588" name="Google Shape;588;gb2529a351f_0_26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Macy McLaurin</a:t>
            </a:r>
            <a:endParaRPr sz="2400" b="1" i="0" u="none" strike="noStrike" cap="none">
              <a:solidFill>
                <a:srgbClr val="000000"/>
              </a:solidFill>
              <a:latin typeface="Arial"/>
              <a:ea typeface="Arial"/>
              <a:cs typeface="Arial"/>
              <a:sym typeface="Arial"/>
            </a:endParaRPr>
          </a:p>
        </p:txBody>
      </p:sp>
      <p:cxnSp>
        <p:nvCxnSpPr>
          <p:cNvPr id="589" name="Google Shape;589;gb2529a351f_0_26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590" name="Google Shape;590;gb2529a351f_0_26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591" name="Google Shape;591;gb2529a351f_0_26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b2529a351f_0_272"/>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597" name="Google Shape;597;gb2529a351f_0_272"/>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Jason has not only made my experience in his classes informative, but he has made them fun and comfortable. With novices working with and on expensive machines, his, "we're all human" attitude creates a positive and relatively stress-free learning environment. The only stress his students feel is self inflicted.</a:t>
            </a:r>
            <a:endParaRPr sz="2400" b="0" i="0" u="none" strike="noStrike" cap="none" dirty="0">
              <a:solidFill>
                <a:srgbClr val="000000"/>
              </a:solidFill>
              <a:latin typeface="Arial"/>
              <a:ea typeface="Arial"/>
              <a:cs typeface="Arial"/>
              <a:sym typeface="Arial"/>
            </a:endParaRPr>
          </a:p>
        </p:txBody>
      </p:sp>
      <p:sp>
        <p:nvSpPr>
          <p:cNvPr id="598" name="Google Shape;598;gb2529a351f_0_272"/>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G Maxwell</a:t>
            </a:r>
            <a:endParaRPr sz="2400" b="1" i="0" u="none" strike="noStrike" cap="none">
              <a:solidFill>
                <a:srgbClr val="000000"/>
              </a:solidFill>
              <a:latin typeface="Arial"/>
              <a:ea typeface="Arial"/>
              <a:cs typeface="Arial"/>
              <a:sym typeface="Arial"/>
            </a:endParaRPr>
          </a:p>
        </p:txBody>
      </p:sp>
      <p:cxnSp>
        <p:nvCxnSpPr>
          <p:cNvPr id="599" name="Google Shape;599;gb2529a351f_0_272"/>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600" name="Google Shape;600;gb2529a351f_0_272"/>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JASON ROUSE</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601" name="Google Shape;601;gb2529a351f_0_272"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602" name="Google Shape;602;gb2529a351f_0_272"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b2529a351f_0_282"/>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CHEF DEVEN ATKINSON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608" name="Google Shape;608;gb2529a351f_0_282"/>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609" name="Google Shape;609;gb2529a351f_0_282"/>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He took time to make sure I was understanding work or lessons by giving us ways to contact him. Chef Atkinson has made me love cooking more than I already do. He has made me want to go out there and show the food industry what I can do with all he has thought me and probably will in future. He has helped me learn a lot and has made cooking fun to I love going to his class he has impacted me to be a a great chef!</a:t>
            </a:r>
            <a:endParaRPr sz="2400" b="0" i="0" u="none" strike="noStrike" cap="none">
              <a:solidFill>
                <a:srgbClr val="000000"/>
              </a:solidFill>
              <a:latin typeface="Arial"/>
              <a:ea typeface="Arial"/>
              <a:cs typeface="Arial"/>
              <a:sym typeface="Arial"/>
            </a:endParaRPr>
          </a:p>
        </p:txBody>
      </p:sp>
      <p:sp>
        <p:nvSpPr>
          <p:cNvPr id="610" name="Google Shape;610;gb2529a351f_0_282"/>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a:t>
            </a:r>
            <a:r>
              <a:rPr lang="en-US" sz="2400" b="1"/>
              <a:t>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611" name="Google Shape;611;gb2529a351f_0_282"/>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612" name="Google Shape;612;gb2529a351f_0_282"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613" name="Google Shape;613;gb2529a351f_0_282"/>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gb2529a351f_0_292"/>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619" name="Google Shape;619;gb2529a351f_0_292"/>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Scott Byington was a terrific advisor. He was very knowledgeable about college transfers. He helped develop a plan that would put me on track to graduate this semester and transfer to a 4-year university. Thank you, Mr. B! CCCC’s students are fortunate to have you.</a:t>
            </a:r>
            <a:endParaRPr sz="2400" b="0" i="0" u="none" strike="noStrike" cap="none">
              <a:solidFill>
                <a:srgbClr val="000000"/>
              </a:solidFill>
              <a:latin typeface="Arial"/>
              <a:ea typeface="Arial"/>
              <a:cs typeface="Arial"/>
              <a:sym typeface="Arial"/>
            </a:endParaRPr>
          </a:p>
        </p:txBody>
      </p:sp>
      <p:sp>
        <p:nvSpPr>
          <p:cNvPr id="620" name="Google Shape;620;gb2529a351f_0_292"/>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Domingo Campos</a:t>
            </a:r>
            <a:endParaRPr sz="2400" b="1" i="0" u="none" strike="noStrike" cap="none">
              <a:solidFill>
                <a:srgbClr val="000000"/>
              </a:solidFill>
              <a:latin typeface="Arial"/>
              <a:ea typeface="Arial"/>
              <a:cs typeface="Arial"/>
              <a:sym typeface="Arial"/>
            </a:endParaRPr>
          </a:p>
        </p:txBody>
      </p:sp>
      <p:cxnSp>
        <p:nvCxnSpPr>
          <p:cNvPr id="621" name="Google Shape;621;gb2529a351f_0_292"/>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622" name="Google Shape;622;gb2529a351f_0_292"/>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SCOTT BYINGTON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623" name="Google Shape;623;gb2529a351f_0_292"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624" name="Google Shape;624;gb2529a351f_0_292"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b2529a351f_0_302"/>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JAMIE FURROW</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630" name="Google Shape;630;gb2529a351f_0_302"/>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 &amp; People</a:t>
            </a:r>
            <a:endParaRPr sz="2400" b="0" i="0" u="none" strike="noStrike" cap="none">
              <a:solidFill>
                <a:srgbClr val="000000"/>
              </a:solidFill>
              <a:latin typeface="Arial"/>
              <a:ea typeface="Arial"/>
              <a:cs typeface="Arial"/>
              <a:sym typeface="Arial"/>
            </a:endParaRPr>
          </a:p>
        </p:txBody>
      </p:sp>
      <p:sp>
        <p:nvSpPr>
          <p:cNvPr id="631" name="Google Shape;631;gb2529a351f_0_302"/>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Ms. Farrow is an amazing teacher. She was very patient with my 5 million and 20 questions that I always had. She always had an answer or way to help me when I couldn't figure out what I was doing. Always supportive and very helpful.</a:t>
            </a:r>
            <a:endParaRPr sz="2400" b="0" i="0" u="none" strike="noStrike" cap="none">
              <a:solidFill>
                <a:srgbClr val="000000"/>
              </a:solidFill>
              <a:latin typeface="Arial"/>
              <a:ea typeface="Arial"/>
              <a:cs typeface="Arial"/>
              <a:sym typeface="Arial"/>
            </a:endParaRPr>
          </a:p>
        </p:txBody>
      </p:sp>
      <p:sp>
        <p:nvSpPr>
          <p:cNvPr id="632" name="Google Shape;632;gb2529a351f_0_302"/>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Jamie Fitzgerald</a:t>
            </a:r>
            <a:endParaRPr sz="2400" b="1" i="0" u="none" strike="noStrike" cap="none">
              <a:solidFill>
                <a:srgbClr val="000000"/>
              </a:solidFill>
              <a:latin typeface="Arial"/>
              <a:ea typeface="Arial"/>
              <a:cs typeface="Arial"/>
              <a:sym typeface="Arial"/>
            </a:endParaRPr>
          </a:p>
        </p:txBody>
      </p:sp>
      <p:cxnSp>
        <p:nvCxnSpPr>
          <p:cNvPr id="633" name="Google Shape;633;gb2529a351f_0_302"/>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634" name="Google Shape;634;gb2529a351f_0_302"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635" name="Google Shape;635;gb2529a351f_0_302"/>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gb2529a351f_0_312"/>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641" name="Google Shape;641;gb2529a351f_0_312"/>
          <p:cNvSpPr txBox="1"/>
          <p:nvPr/>
        </p:nvSpPr>
        <p:spPr>
          <a:xfrm>
            <a:off x="460808" y="22702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He is the main reason that I am still in the Paralegal Technology Degree Program and will finish this Spring. He always listened to all my pros and cons, my up and down days, and noticed if I wasn't my usual self. He is a great influencer in my life, never had a professor like him in my last 20+ years attending any college. It will be a sad day when I graduate because Dr. Love will be another goal in life that I succeeded in, but he will always be my great friend which is very hard to come by. </a:t>
            </a:r>
            <a:endParaRPr sz="2400" dirty="0"/>
          </a:p>
          <a:p>
            <a:pPr marL="0" marR="0" lvl="0" indent="0" algn="l" rtl="0">
              <a:lnSpc>
                <a:spcPct val="100000"/>
              </a:lnSpc>
              <a:spcBef>
                <a:spcPts val="0"/>
              </a:spcBef>
              <a:spcAft>
                <a:spcPts val="0"/>
              </a:spcAft>
              <a:buNone/>
            </a:pPr>
            <a:r>
              <a:rPr lang="en-US" sz="2400" dirty="0"/>
              <a:t>Thank You Dr. Love.</a:t>
            </a:r>
            <a:endParaRPr sz="2400" b="0" i="0" u="none" strike="noStrike" cap="none" dirty="0">
              <a:solidFill>
                <a:srgbClr val="000000"/>
              </a:solidFill>
              <a:latin typeface="Arial"/>
              <a:ea typeface="Arial"/>
              <a:cs typeface="Arial"/>
              <a:sym typeface="Arial"/>
            </a:endParaRPr>
          </a:p>
        </p:txBody>
      </p:sp>
      <p:sp>
        <p:nvSpPr>
          <p:cNvPr id="642" name="Google Shape;642;gb2529a351f_0_312"/>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Darlene May Lizotte</a:t>
            </a:r>
            <a:endParaRPr sz="2400" b="1" i="0" u="none" strike="noStrike" cap="none">
              <a:solidFill>
                <a:srgbClr val="000000"/>
              </a:solidFill>
              <a:latin typeface="Arial"/>
              <a:ea typeface="Arial"/>
              <a:cs typeface="Arial"/>
              <a:sym typeface="Arial"/>
            </a:endParaRPr>
          </a:p>
        </p:txBody>
      </p:sp>
      <p:cxnSp>
        <p:nvCxnSpPr>
          <p:cNvPr id="643" name="Google Shape;643;gb2529a351f_0_312"/>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644" name="Google Shape;644;gb2529a351f_0_312"/>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DR. RICHARD LOVE</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645" name="Google Shape;645;gb2529a351f_0_312"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646" name="Google Shape;646;gb2529a351f_0_312"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b2246a8cd9_0_0"/>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HOLLY FREEMAN, </a:t>
            </a:r>
            <a:endParaRPr sz="3600" b="1"/>
          </a:p>
          <a:p>
            <a:pPr marL="0" marR="0" lvl="0" indent="0" algn="l" rtl="0">
              <a:lnSpc>
                <a:spcPct val="100000"/>
              </a:lnSpc>
              <a:spcBef>
                <a:spcPts val="0"/>
              </a:spcBef>
              <a:spcAft>
                <a:spcPts val="0"/>
              </a:spcAft>
              <a:buClr>
                <a:srgbClr val="000000"/>
              </a:buClr>
              <a:buSzPts val="3600"/>
              <a:buFont typeface="Arial"/>
              <a:buNone/>
            </a:pPr>
            <a:r>
              <a:rPr lang="en-US" sz="3600" b="1"/>
              <a:t>JOHN AINSWORTH, </a:t>
            </a:r>
            <a:endParaRPr sz="3600" b="1"/>
          </a:p>
          <a:p>
            <a:pPr marL="0" marR="0" lvl="0" indent="0" algn="l" rtl="0">
              <a:lnSpc>
                <a:spcPct val="100000"/>
              </a:lnSpc>
              <a:spcBef>
                <a:spcPts val="0"/>
              </a:spcBef>
              <a:spcAft>
                <a:spcPts val="0"/>
              </a:spcAft>
              <a:buClr>
                <a:srgbClr val="000000"/>
              </a:buClr>
              <a:buSzPts val="3600"/>
              <a:buFont typeface="Arial"/>
              <a:buNone/>
            </a:pPr>
            <a:r>
              <a:rPr lang="en-US" sz="3600" b="1"/>
              <a:t>JIM FLANNERY, </a:t>
            </a:r>
            <a:endParaRPr sz="3600" b="1"/>
          </a:p>
          <a:p>
            <a:pPr marL="0" marR="0" lvl="0" indent="0" algn="l" rtl="0">
              <a:lnSpc>
                <a:spcPct val="100000"/>
              </a:lnSpc>
              <a:spcBef>
                <a:spcPts val="0"/>
              </a:spcBef>
              <a:spcAft>
                <a:spcPts val="0"/>
              </a:spcAft>
              <a:buClr>
                <a:srgbClr val="000000"/>
              </a:buClr>
              <a:buSzPts val="3600"/>
              <a:buFont typeface="Arial"/>
              <a:buNone/>
            </a:pPr>
            <a:r>
              <a:rPr lang="en-US" sz="3600" b="1"/>
              <a:t>NICOLE LOFTON, CONSTANCE BOAHN, CANDICE SOLIS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652" name="Google Shape;652;gb2246a8cd9_0_0"/>
          <p:cNvSpPr txBox="1"/>
          <p:nvPr/>
        </p:nvSpPr>
        <p:spPr>
          <a:xfrm>
            <a:off x="412330" y="359312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 &amp; Opportunity</a:t>
            </a:r>
            <a:endParaRPr sz="2400" b="0" i="0" u="none" strike="noStrike" cap="none">
              <a:solidFill>
                <a:srgbClr val="000000"/>
              </a:solidFill>
              <a:latin typeface="Arial"/>
              <a:ea typeface="Arial"/>
              <a:cs typeface="Arial"/>
              <a:sym typeface="Arial"/>
            </a:endParaRPr>
          </a:p>
        </p:txBody>
      </p:sp>
      <p:sp>
        <p:nvSpPr>
          <p:cNvPr id="653" name="Google Shape;653;gb2246a8cd9_0_0"/>
          <p:cNvSpPr txBox="1"/>
          <p:nvPr/>
        </p:nvSpPr>
        <p:spPr>
          <a:xfrm>
            <a:off x="460800" y="4234291"/>
            <a:ext cx="8222400" cy="174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These Employees have been awesome from the beginning to the end. I must say I was lost in a few areas starting out but this employees have shown me the ropes and I’m so thankful.</a:t>
            </a:r>
            <a:endParaRPr sz="2400" b="0" i="0" u="none" strike="noStrike" cap="none">
              <a:solidFill>
                <a:srgbClr val="000000"/>
              </a:solidFill>
              <a:latin typeface="Arial"/>
              <a:ea typeface="Arial"/>
              <a:cs typeface="Arial"/>
              <a:sym typeface="Arial"/>
            </a:endParaRPr>
          </a:p>
        </p:txBody>
      </p:sp>
      <p:sp>
        <p:nvSpPr>
          <p:cNvPr id="654" name="Google Shape;654;gb2246a8cd9_0_0"/>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655" name="Google Shape;655;gb2246a8cd9_0_0"/>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656" name="Google Shape;656;gb2246a8cd9_0_0"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657" name="Google Shape;657;gb2246a8cd9_0_0"/>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b2246a8cd9_0_10"/>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Integrity &amp; People</a:t>
            </a:r>
            <a:endParaRPr sz="2400" b="0" i="0" u="none" strike="noStrike" cap="none" dirty="0">
              <a:solidFill>
                <a:srgbClr val="000000"/>
              </a:solidFill>
              <a:latin typeface="Arial"/>
              <a:ea typeface="Arial"/>
              <a:cs typeface="Arial"/>
              <a:sym typeface="Arial"/>
            </a:endParaRPr>
          </a:p>
        </p:txBody>
      </p:sp>
      <p:sp>
        <p:nvSpPr>
          <p:cNvPr id="663" name="Google Shape;663;gb2246a8cd9_0_10"/>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She’s been super kind and helpful, giving me honest opinions on what she thinks will be best for me, and providing resources to help me further.</a:t>
            </a:r>
            <a:endParaRPr sz="2400" b="0" i="0" u="none" strike="noStrike" cap="none">
              <a:solidFill>
                <a:srgbClr val="000000"/>
              </a:solidFill>
              <a:latin typeface="Arial"/>
              <a:ea typeface="Arial"/>
              <a:cs typeface="Arial"/>
              <a:sym typeface="Arial"/>
            </a:endParaRPr>
          </a:p>
        </p:txBody>
      </p:sp>
      <p:sp>
        <p:nvSpPr>
          <p:cNvPr id="664" name="Google Shape;664;gb2246a8cd9_0_10"/>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Jadyn</a:t>
            </a:r>
            <a:endParaRPr sz="2400" b="1" i="0" u="none" strike="noStrike" cap="none">
              <a:solidFill>
                <a:srgbClr val="000000"/>
              </a:solidFill>
              <a:latin typeface="Arial"/>
              <a:ea typeface="Arial"/>
              <a:cs typeface="Arial"/>
              <a:sym typeface="Arial"/>
            </a:endParaRPr>
          </a:p>
        </p:txBody>
      </p:sp>
      <p:cxnSp>
        <p:nvCxnSpPr>
          <p:cNvPr id="665" name="Google Shape;665;gb2246a8cd9_0_10"/>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666" name="Google Shape;666;gb2246a8cd9_0_10"/>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MARY SCHMID CARTER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667" name="Google Shape;667;gb2246a8cd9_0_10"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668" name="Google Shape;668;gb2246a8cd9_0_10"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gb2246a8cd9_0_20"/>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ALEX KAPPUS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674" name="Google Shape;674;gb2246a8cd9_0_20"/>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Courage &amp; People</a:t>
            </a:r>
            <a:endParaRPr sz="2400" b="0" i="0" u="none" strike="noStrike" cap="none" dirty="0">
              <a:solidFill>
                <a:srgbClr val="000000"/>
              </a:solidFill>
              <a:latin typeface="Arial"/>
              <a:ea typeface="Arial"/>
              <a:cs typeface="Arial"/>
              <a:sym typeface="Arial"/>
            </a:endParaRPr>
          </a:p>
        </p:txBody>
      </p:sp>
      <p:sp>
        <p:nvSpPr>
          <p:cNvPr id="675" name="Google Shape;675;gb2246a8cd9_0_20"/>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This past semester, Alex has checked in multiple times and given me words of encouragement when I needed them the most. He has also provided me with a bunch of resources I didn’t know existed as well as helping me with questions I had while completing my last semester.</a:t>
            </a:r>
            <a:endParaRPr sz="2400" b="0" i="0" u="none" strike="noStrike" cap="none">
              <a:solidFill>
                <a:srgbClr val="000000"/>
              </a:solidFill>
              <a:latin typeface="Arial"/>
              <a:ea typeface="Arial"/>
              <a:cs typeface="Arial"/>
              <a:sym typeface="Arial"/>
            </a:endParaRPr>
          </a:p>
        </p:txBody>
      </p:sp>
      <p:sp>
        <p:nvSpPr>
          <p:cNvPr id="676" name="Google Shape;676;gb2246a8cd9_0_20"/>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Breanna Matalucci</a:t>
            </a:r>
            <a:endParaRPr sz="2400" b="1" i="0" u="none" strike="noStrike" cap="none">
              <a:solidFill>
                <a:srgbClr val="000000"/>
              </a:solidFill>
              <a:latin typeface="Arial"/>
              <a:ea typeface="Arial"/>
              <a:cs typeface="Arial"/>
              <a:sym typeface="Arial"/>
            </a:endParaRPr>
          </a:p>
        </p:txBody>
      </p:sp>
      <p:cxnSp>
        <p:nvCxnSpPr>
          <p:cNvPr id="677" name="Google Shape;677;gb2246a8cd9_0_20"/>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678" name="Google Shape;678;gb2246a8cd9_0_20"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679" name="Google Shape;679;gb2246a8cd9_0_20"/>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gb2246a8cd9_0_3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685" name="Google Shape;685;gb2246a8cd9_0_3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 Blankenship is very compassionate, he has helped in many ways, but the one major way was, he taught me how to write an effective research paper or report. He was always a great friend and professor which is hard to find.</a:t>
            </a:r>
            <a:endParaRPr sz="2400" b="0" i="0" u="none" strike="noStrike" cap="none">
              <a:solidFill>
                <a:srgbClr val="000000"/>
              </a:solidFill>
              <a:latin typeface="Arial"/>
              <a:ea typeface="Arial"/>
              <a:cs typeface="Arial"/>
              <a:sym typeface="Arial"/>
            </a:endParaRPr>
          </a:p>
        </p:txBody>
      </p:sp>
      <p:sp>
        <p:nvSpPr>
          <p:cNvPr id="686" name="Google Shape;686;gb2246a8cd9_0_3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Darlene May Lizotte</a:t>
            </a:r>
            <a:endParaRPr sz="2400" b="1" i="0" u="none" strike="noStrike" cap="none">
              <a:solidFill>
                <a:srgbClr val="000000"/>
              </a:solidFill>
              <a:latin typeface="Arial"/>
              <a:ea typeface="Arial"/>
              <a:cs typeface="Arial"/>
              <a:sym typeface="Arial"/>
            </a:endParaRPr>
          </a:p>
        </p:txBody>
      </p:sp>
      <p:cxnSp>
        <p:nvCxnSpPr>
          <p:cNvPr id="687" name="Google Shape;687;gb2246a8cd9_0_3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688" name="Google Shape;688;gb2246a8cd9_0_3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 GARY BLANKENSHIP</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689" name="Google Shape;689;gb2246a8cd9_0_3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690" name="Google Shape;690;gb2246a8cd9_0_3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b22086968f_0_20"/>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Opportunity, Integrity, Courage &amp; People</a:t>
            </a:r>
            <a:endParaRPr sz="2400" b="0" i="0" u="none" strike="noStrike" cap="none" dirty="0">
              <a:solidFill>
                <a:srgbClr val="000000"/>
              </a:solidFill>
              <a:latin typeface="Arial"/>
              <a:ea typeface="Arial"/>
              <a:cs typeface="Arial"/>
              <a:sym typeface="Arial"/>
            </a:endParaRPr>
          </a:p>
        </p:txBody>
      </p:sp>
      <p:sp>
        <p:nvSpPr>
          <p:cNvPr id="91" name="Google Shape;91;gb22086968f_0_20"/>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Ms. Bowen has been a great instructor to me. She values her student's opinions and thoughts, and very respectful. The skills she taught me in her classes are now skills I can take with me in my everyday life.</a:t>
            </a:r>
            <a:endParaRPr sz="2400" b="0" i="0" u="none" strike="noStrike" cap="none" dirty="0">
              <a:solidFill>
                <a:srgbClr val="000000"/>
              </a:solidFill>
              <a:latin typeface="Arial"/>
              <a:ea typeface="Arial"/>
              <a:cs typeface="Arial"/>
              <a:sym typeface="Arial"/>
            </a:endParaRPr>
          </a:p>
        </p:txBody>
      </p:sp>
      <p:sp>
        <p:nvSpPr>
          <p:cNvPr id="92" name="Google Shape;92;gb22086968f_0_20"/>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Kimberly Ascencio-Cerna</a:t>
            </a:r>
            <a:endParaRPr sz="2400" b="1" i="0" u="none" strike="noStrike" cap="none">
              <a:solidFill>
                <a:srgbClr val="000000"/>
              </a:solidFill>
              <a:latin typeface="Arial"/>
              <a:ea typeface="Arial"/>
              <a:cs typeface="Arial"/>
              <a:sym typeface="Arial"/>
            </a:endParaRPr>
          </a:p>
        </p:txBody>
      </p:sp>
      <p:cxnSp>
        <p:nvCxnSpPr>
          <p:cNvPr id="93" name="Google Shape;93;gb22086968f_0_20"/>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94" name="Google Shape;94;gb22086968f_0_20"/>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SANDRA BOWEN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95" name="Google Shape;95;gb22086968f_0_20"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96" name="Google Shape;96;gb22086968f_0_20"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gb2246a8cd9_0_4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EMMA BELCHER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696" name="Google Shape;696;gb2246a8cd9_0_4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697" name="Google Shape;697;gb2246a8cd9_0_4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Mrs. Belcher made taking an online Biology endurable but still fun. Thanks for being understanding during these uncertain times. I enjoyed your lecture video bloopers! Thank you, Mrs. B!</a:t>
            </a:r>
            <a:endParaRPr sz="2400" b="0" i="0" u="none" strike="noStrike" cap="none">
              <a:solidFill>
                <a:srgbClr val="000000"/>
              </a:solidFill>
              <a:latin typeface="Arial"/>
              <a:ea typeface="Arial"/>
              <a:cs typeface="Arial"/>
              <a:sym typeface="Arial"/>
            </a:endParaRPr>
          </a:p>
        </p:txBody>
      </p:sp>
      <p:sp>
        <p:nvSpPr>
          <p:cNvPr id="698" name="Google Shape;698;gb2246a8cd9_0_4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Domingo Campos</a:t>
            </a:r>
            <a:endParaRPr sz="2400" b="1" i="0" u="none" strike="noStrike" cap="none">
              <a:solidFill>
                <a:srgbClr val="000000"/>
              </a:solidFill>
              <a:latin typeface="Arial"/>
              <a:ea typeface="Arial"/>
              <a:cs typeface="Arial"/>
              <a:sym typeface="Arial"/>
            </a:endParaRPr>
          </a:p>
        </p:txBody>
      </p:sp>
      <p:cxnSp>
        <p:nvCxnSpPr>
          <p:cNvPr id="699" name="Google Shape;699;gb2246a8cd9_0_4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700" name="Google Shape;700;gb2246a8cd9_0_4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701" name="Google Shape;701;gb2246a8cd9_0_4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gb2246a8cd9_0_5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707" name="Google Shape;707;gb2246a8cd9_0_51"/>
          <p:cNvSpPr txBox="1"/>
          <p:nvPr/>
        </p:nvSpPr>
        <p:spPr>
          <a:xfrm>
            <a:off x="460800" y="2430211"/>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Ms. Way is my first-year nursing instructor. Throughout the first year and moments during the second year, she has repeatedly shown how much she cares and supports her students by helping me understand concepts and helping me find the confidence that I will make a great nurse one day. My confidence in who I will become as a nurse stems from her for seeing my potential and bringing it out of me. While all my instructors have made an impact in my life, she stands out the most to me.</a:t>
            </a:r>
            <a:endParaRPr sz="2400" b="0" i="0" u="none" strike="noStrike" cap="none" dirty="0">
              <a:solidFill>
                <a:srgbClr val="000000"/>
              </a:solidFill>
              <a:latin typeface="Arial"/>
              <a:ea typeface="Arial"/>
              <a:cs typeface="Arial"/>
              <a:sym typeface="Arial"/>
            </a:endParaRPr>
          </a:p>
        </p:txBody>
      </p:sp>
      <p:sp>
        <p:nvSpPr>
          <p:cNvPr id="708" name="Google Shape;708;gb2246a8cd9_0_5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Josephina Taylor</a:t>
            </a:r>
            <a:endParaRPr sz="2400" b="1" i="0" u="none" strike="noStrike" cap="none">
              <a:solidFill>
                <a:srgbClr val="000000"/>
              </a:solidFill>
              <a:latin typeface="Arial"/>
              <a:ea typeface="Arial"/>
              <a:cs typeface="Arial"/>
              <a:sym typeface="Arial"/>
            </a:endParaRPr>
          </a:p>
        </p:txBody>
      </p:sp>
      <p:cxnSp>
        <p:nvCxnSpPr>
          <p:cNvPr id="709" name="Google Shape;709;gb2246a8cd9_0_5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710" name="Google Shape;710;gb2246a8cd9_0_5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CRYSTAL WAY</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711" name="Google Shape;711;gb2246a8cd9_0_5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712" name="Google Shape;712;gb2246a8cd9_0_5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b2246a8cd9_0_6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LAUREN WINKENS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718" name="Google Shape;718;gb2246a8cd9_0_6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&amp; People</a:t>
            </a:r>
            <a:endParaRPr sz="2400" b="0" i="0" u="none" strike="noStrike" cap="none" dirty="0">
              <a:solidFill>
                <a:srgbClr val="000000"/>
              </a:solidFill>
              <a:latin typeface="Arial"/>
              <a:ea typeface="Arial"/>
              <a:cs typeface="Arial"/>
              <a:sym typeface="Arial"/>
            </a:endParaRPr>
          </a:p>
        </p:txBody>
      </p:sp>
      <p:sp>
        <p:nvSpPr>
          <p:cNvPr id="719" name="Google Shape;719;gb2246a8cd9_0_6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No matter what, Mrs. </a:t>
            </a:r>
            <a:r>
              <a:rPr lang="en-US" sz="2400" dirty="0" err="1"/>
              <a:t>Winkens</a:t>
            </a:r>
            <a:r>
              <a:rPr lang="en-US" sz="2400" dirty="0"/>
              <a:t> was always there as a helping hand and took the time to help in any way! Don't think I could have gotten through the semester without her help!</a:t>
            </a:r>
            <a:endParaRPr sz="2400" b="0" i="0" u="none" strike="noStrike" cap="none" dirty="0">
              <a:solidFill>
                <a:srgbClr val="000000"/>
              </a:solidFill>
              <a:latin typeface="Arial"/>
              <a:ea typeface="Arial"/>
              <a:cs typeface="Arial"/>
              <a:sym typeface="Arial"/>
            </a:endParaRPr>
          </a:p>
        </p:txBody>
      </p:sp>
      <p:sp>
        <p:nvSpPr>
          <p:cNvPr id="720" name="Google Shape;720;gb2246a8cd9_0_6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721" name="Google Shape;721;gb2246a8cd9_0_6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722" name="Google Shape;722;gb2246a8cd9_0_6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723" name="Google Shape;723;gb2246a8cd9_0_6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gb2246a8cd9_0_7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729" name="Google Shape;729;gb2246a8cd9_0_7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Wonderful instructor! Wish I could have the pleasure of having her again but sadly, I know she is retiring. She is one of the best instructors I have had this far at CCCC.</a:t>
            </a:r>
            <a:endParaRPr sz="2400" b="0" i="0" u="none" strike="noStrike" cap="none">
              <a:solidFill>
                <a:srgbClr val="000000"/>
              </a:solidFill>
              <a:latin typeface="Arial"/>
              <a:ea typeface="Arial"/>
              <a:cs typeface="Arial"/>
              <a:sym typeface="Arial"/>
            </a:endParaRPr>
          </a:p>
        </p:txBody>
      </p:sp>
      <p:sp>
        <p:nvSpPr>
          <p:cNvPr id="730" name="Google Shape;730;gb2246a8cd9_0_7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Lisa Lundy</a:t>
            </a:r>
            <a:endParaRPr sz="2400" b="1" i="0" u="none" strike="noStrike" cap="none">
              <a:solidFill>
                <a:srgbClr val="000000"/>
              </a:solidFill>
              <a:latin typeface="Arial"/>
              <a:ea typeface="Arial"/>
              <a:cs typeface="Arial"/>
              <a:sym typeface="Arial"/>
            </a:endParaRPr>
          </a:p>
        </p:txBody>
      </p:sp>
      <p:cxnSp>
        <p:nvCxnSpPr>
          <p:cNvPr id="731" name="Google Shape;731;gb2246a8cd9_0_7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732" name="Google Shape;732;gb2246a8cd9_0_7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SUE BOYD</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733" name="Google Shape;733;gb2246a8cd9_0_7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734" name="Google Shape;734;gb2246a8cd9_0_7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gb2246a8cd9_0_8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FELICIA GILMORE</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740" name="Google Shape;740;gb2246a8cd9_0_8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&amp; Courage</a:t>
            </a:r>
            <a:endParaRPr sz="2400" b="0" i="0" u="none" strike="noStrike" cap="none" dirty="0">
              <a:solidFill>
                <a:srgbClr val="000000"/>
              </a:solidFill>
              <a:latin typeface="Arial"/>
              <a:ea typeface="Arial"/>
              <a:cs typeface="Arial"/>
              <a:sym typeface="Arial"/>
            </a:endParaRPr>
          </a:p>
        </p:txBody>
      </p:sp>
      <p:sp>
        <p:nvSpPr>
          <p:cNvPr id="741" name="Google Shape;741;gb2246a8cd9_0_8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She was always there whenever I needed her. She never complained about anything . She was understanding about everything. I really really really appreciate everything.</a:t>
            </a:r>
            <a:endParaRPr sz="2400" b="0" i="0" u="none" strike="noStrike" cap="none">
              <a:solidFill>
                <a:srgbClr val="000000"/>
              </a:solidFill>
              <a:latin typeface="Arial"/>
              <a:ea typeface="Arial"/>
              <a:cs typeface="Arial"/>
              <a:sym typeface="Arial"/>
            </a:endParaRPr>
          </a:p>
        </p:txBody>
      </p:sp>
      <p:sp>
        <p:nvSpPr>
          <p:cNvPr id="742" name="Google Shape;742;gb2246a8cd9_0_8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Mechelle A. Green</a:t>
            </a:r>
            <a:endParaRPr sz="2400" b="1" i="0" u="none" strike="noStrike" cap="none">
              <a:solidFill>
                <a:srgbClr val="000000"/>
              </a:solidFill>
              <a:latin typeface="Arial"/>
              <a:ea typeface="Arial"/>
              <a:cs typeface="Arial"/>
              <a:sym typeface="Arial"/>
            </a:endParaRPr>
          </a:p>
        </p:txBody>
      </p:sp>
      <p:cxnSp>
        <p:nvCxnSpPr>
          <p:cNvPr id="743" name="Google Shape;743;gb2246a8cd9_0_8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744" name="Google Shape;744;gb2246a8cd9_0_8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745" name="Google Shape;745;gb2246a8cd9_0_8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b2246a8cd9_0_9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Inclusion, Integrity, Courage &amp; People</a:t>
            </a:r>
            <a:endParaRPr sz="2400" b="0" i="0" u="none" strike="noStrike" cap="none" dirty="0">
              <a:solidFill>
                <a:srgbClr val="000000"/>
              </a:solidFill>
              <a:latin typeface="Arial"/>
              <a:ea typeface="Arial"/>
              <a:cs typeface="Arial"/>
              <a:sym typeface="Arial"/>
            </a:endParaRPr>
          </a:p>
        </p:txBody>
      </p:sp>
      <p:sp>
        <p:nvSpPr>
          <p:cNvPr id="751" name="Google Shape;751;gb2246a8cd9_0_9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He has always encouraged me to shoot for the moon and hit the stars. He always inspire his students and it has helped me become the person that I am today.</a:t>
            </a:r>
            <a:endParaRPr sz="2400" b="0" i="0" u="none" strike="noStrike" cap="none">
              <a:solidFill>
                <a:srgbClr val="000000"/>
              </a:solidFill>
              <a:latin typeface="Arial"/>
              <a:ea typeface="Arial"/>
              <a:cs typeface="Arial"/>
              <a:sym typeface="Arial"/>
            </a:endParaRPr>
          </a:p>
        </p:txBody>
      </p:sp>
      <p:sp>
        <p:nvSpPr>
          <p:cNvPr id="752" name="Google Shape;752;gb2246a8cd9_0_9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753" name="Google Shape;753;gb2246a8cd9_0_9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754" name="Google Shape;754;gb2246a8cd9_0_9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 AINSWORTH</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755" name="Google Shape;755;gb2246a8cd9_0_9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756" name="Google Shape;756;gb2246a8cd9_0_9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gb2246a8cd9_0_10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dirty="0"/>
              <a:t>SHIRLEY RIJKSE &amp; DANIEL BERNDT</a:t>
            </a:r>
            <a:endParaRPr sz="3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dirty="0">
              <a:solidFill>
                <a:srgbClr val="000000"/>
              </a:solidFill>
              <a:latin typeface="Arial"/>
              <a:ea typeface="Arial"/>
              <a:cs typeface="Arial"/>
              <a:sym typeface="Arial"/>
            </a:endParaRPr>
          </a:p>
        </p:txBody>
      </p:sp>
      <p:sp>
        <p:nvSpPr>
          <p:cNvPr id="762" name="Google Shape;762;gb2246a8cd9_0_101"/>
          <p:cNvSpPr txBox="1"/>
          <p:nvPr/>
        </p:nvSpPr>
        <p:spPr>
          <a:xfrm>
            <a:off x="2931955" y="139912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763" name="Google Shape;763;gb2246a8cd9_0_10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My advisor did not sugar coat anything, she is direct, she motivated me and always available when I need help. Thanks, Ms. Shirley. Daniel is an awesome instructor, very knowledgeable, very understanding and won't let his student’s fail. Hands down the best instructor I had so far!</a:t>
            </a:r>
            <a:endParaRPr sz="2400" b="0" i="0" u="none" strike="noStrike" cap="none" dirty="0">
              <a:solidFill>
                <a:srgbClr val="000000"/>
              </a:solidFill>
              <a:latin typeface="Arial"/>
              <a:ea typeface="Arial"/>
              <a:cs typeface="Arial"/>
              <a:sym typeface="Arial"/>
            </a:endParaRPr>
          </a:p>
        </p:txBody>
      </p:sp>
      <p:sp>
        <p:nvSpPr>
          <p:cNvPr id="764" name="Google Shape;764;gb2246a8cd9_0_10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Carlos Matos</a:t>
            </a:r>
            <a:endParaRPr sz="2400" b="1" i="0" u="none" strike="noStrike" cap="none">
              <a:solidFill>
                <a:srgbClr val="000000"/>
              </a:solidFill>
              <a:latin typeface="Arial"/>
              <a:ea typeface="Arial"/>
              <a:cs typeface="Arial"/>
              <a:sym typeface="Arial"/>
            </a:endParaRPr>
          </a:p>
        </p:txBody>
      </p:sp>
      <p:cxnSp>
        <p:nvCxnSpPr>
          <p:cNvPr id="765" name="Google Shape;765;gb2246a8cd9_0_10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766" name="Google Shape;766;gb2246a8cd9_0_10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767" name="Google Shape;767;gb2246a8cd9_0_10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gb2246a8cd9_0_11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Courage &amp; People</a:t>
            </a:r>
            <a:endParaRPr sz="2400" b="0" i="0" u="none" strike="noStrike" cap="none" dirty="0">
              <a:solidFill>
                <a:srgbClr val="000000"/>
              </a:solidFill>
              <a:latin typeface="Arial"/>
              <a:ea typeface="Arial"/>
              <a:cs typeface="Arial"/>
              <a:sym typeface="Arial"/>
            </a:endParaRPr>
          </a:p>
        </p:txBody>
      </p:sp>
      <p:sp>
        <p:nvSpPr>
          <p:cNvPr id="773" name="Google Shape;773;gb2246a8cd9_0_11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He did everything he could to make sure I was able to continue my education here at CCCC. I had some financial issues and he guide me and found resources for me. I'm grateful for him.</a:t>
            </a:r>
            <a:endParaRPr sz="2400" b="0" i="0" u="none" strike="noStrike" cap="none">
              <a:solidFill>
                <a:srgbClr val="000000"/>
              </a:solidFill>
              <a:latin typeface="Arial"/>
              <a:ea typeface="Arial"/>
              <a:cs typeface="Arial"/>
              <a:sym typeface="Arial"/>
            </a:endParaRPr>
          </a:p>
        </p:txBody>
      </p:sp>
      <p:sp>
        <p:nvSpPr>
          <p:cNvPr id="774" name="Google Shape;774;gb2246a8cd9_0_11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Hector Ramirez</a:t>
            </a:r>
            <a:endParaRPr sz="2400" b="1" i="0" u="none" strike="noStrike" cap="none">
              <a:solidFill>
                <a:srgbClr val="000000"/>
              </a:solidFill>
              <a:latin typeface="Arial"/>
              <a:ea typeface="Arial"/>
              <a:cs typeface="Arial"/>
              <a:sym typeface="Arial"/>
            </a:endParaRPr>
          </a:p>
        </p:txBody>
      </p:sp>
      <p:cxnSp>
        <p:nvCxnSpPr>
          <p:cNvPr id="775" name="Google Shape;775;gb2246a8cd9_0_11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776" name="Google Shape;776;gb2246a8cd9_0_11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 PETERSON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777" name="Google Shape;777;gb2246a8cd9_0_11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778" name="Google Shape;778;gb2246a8cd9_0_11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gb2246a8cd9_0_12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MS. MEGAN SHERMAN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784" name="Google Shape;784;gb2246a8cd9_0_12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&amp; People</a:t>
            </a:r>
            <a:endParaRPr sz="2400" b="0" i="0" u="none" strike="noStrike" cap="none" dirty="0">
              <a:solidFill>
                <a:srgbClr val="000000"/>
              </a:solidFill>
              <a:latin typeface="Arial"/>
              <a:ea typeface="Arial"/>
              <a:cs typeface="Arial"/>
              <a:sym typeface="Arial"/>
            </a:endParaRPr>
          </a:p>
        </p:txBody>
      </p:sp>
      <p:sp>
        <p:nvSpPr>
          <p:cNvPr id="785" name="Google Shape;785;gb2246a8cd9_0_12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She went the extra mile to make sure I got all the necessary help for me to attain my education each semester. She was a great listener and encouraging when things got overwhelming and came close to given up.</a:t>
            </a:r>
            <a:endParaRPr sz="2400" b="0" i="0" u="none" strike="noStrike" cap="none">
              <a:solidFill>
                <a:srgbClr val="000000"/>
              </a:solidFill>
              <a:latin typeface="Arial"/>
              <a:ea typeface="Arial"/>
              <a:cs typeface="Arial"/>
              <a:sym typeface="Arial"/>
            </a:endParaRPr>
          </a:p>
        </p:txBody>
      </p:sp>
      <p:sp>
        <p:nvSpPr>
          <p:cNvPr id="786" name="Google Shape;786;gb2246a8cd9_0_12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787" name="Google Shape;787;gb2246a8cd9_0_12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788" name="Google Shape;788;gb2246a8cd9_0_12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789" name="Google Shape;789;gb2246a8cd9_0_12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gb2246a8cd9_0_13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Integrity &amp; Courage</a:t>
            </a:r>
            <a:endParaRPr sz="2400" b="0" i="0" u="none" strike="noStrike" cap="none" dirty="0">
              <a:solidFill>
                <a:srgbClr val="000000"/>
              </a:solidFill>
              <a:latin typeface="Arial"/>
              <a:ea typeface="Arial"/>
              <a:cs typeface="Arial"/>
              <a:sym typeface="Arial"/>
            </a:endParaRPr>
          </a:p>
        </p:txBody>
      </p:sp>
      <p:sp>
        <p:nvSpPr>
          <p:cNvPr id="795" name="Google Shape;795;gb2246a8cd9_0_13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He's always been of huge help if I ever had an issue. I know he does his best to help me. I'm grateful for him.</a:t>
            </a:r>
            <a:endParaRPr sz="2400" b="0" i="0" u="none" strike="noStrike" cap="none">
              <a:solidFill>
                <a:srgbClr val="000000"/>
              </a:solidFill>
              <a:latin typeface="Arial"/>
              <a:ea typeface="Arial"/>
              <a:cs typeface="Arial"/>
              <a:sym typeface="Arial"/>
            </a:endParaRPr>
          </a:p>
        </p:txBody>
      </p:sp>
      <p:sp>
        <p:nvSpPr>
          <p:cNvPr id="796" name="Google Shape;796;gb2246a8cd9_0_13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Hector Ramirez</a:t>
            </a:r>
            <a:endParaRPr sz="2400" b="1" i="0" u="none" strike="noStrike" cap="none">
              <a:solidFill>
                <a:srgbClr val="000000"/>
              </a:solidFill>
              <a:latin typeface="Arial"/>
              <a:ea typeface="Arial"/>
              <a:cs typeface="Arial"/>
              <a:sym typeface="Arial"/>
            </a:endParaRPr>
          </a:p>
        </p:txBody>
      </p:sp>
      <p:cxnSp>
        <p:nvCxnSpPr>
          <p:cNvPr id="797" name="Google Shape;797;gb2246a8cd9_0_13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798" name="Google Shape;798;gb2246a8cd9_0_13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 OZMERAL</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799" name="Google Shape;799;gb2246a8cd9_0_13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800" name="Google Shape;800;gb2246a8cd9_0_13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b22086968f_0_3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ERYNN STAINBACK</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02" name="Google Shape;102;gb22086968f_0_3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Opportunity, Integrity &amp; People</a:t>
            </a:r>
            <a:endParaRPr sz="2400" b="0" i="0" u="none" strike="noStrike" cap="none" dirty="0">
              <a:solidFill>
                <a:srgbClr val="000000"/>
              </a:solidFill>
              <a:latin typeface="Arial"/>
              <a:ea typeface="Arial"/>
              <a:cs typeface="Arial"/>
              <a:sym typeface="Arial"/>
            </a:endParaRPr>
          </a:p>
        </p:txBody>
      </p:sp>
      <p:sp>
        <p:nvSpPr>
          <p:cNvPr id="103" name="Google Shape;103;gb22086968f_0_3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Ms. Stainback was always willing to help and encouraged participation. She made sure that I understood the material and answered all the questions that I had. She made me fall in love with accounting through her teaching. She made virtual learning enjoyable. I was very lucky to have her as my professor!! Thank you Ms.Stainback!</a:t>
            </a:r>
            <a:endParaRPr sz="2400" b="0" i="0" u="none" strike="noStrike" cap="none">
              <a:solidFill>
                <a:srgbClr val="000000"/>
              </a:solidFill>
              <a:latin typeface="Arial"/>
              <a:ea typeface="Arial"/>
              <a:cs typeface="Arial"/>
              <a:sym typeface="Arial"/>
            </a:endParaRPr>
          </a:p>
        </p:txBody>
      </p:sp>
      <p:sp>
        <p:nvSpPr>
          <p:cNvPr id="104" name="Google Shape;104;gb22086968f_0_3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105" name="Google Shape;105;gb22086968f_0_3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06" name="Google Shape;106;gb22086968f_0_31" descr="Icon&#10;&#10;Description automatically generated"/>
          <p:cNvPicPr preferRelativeResize="0"/>
          <p:nvPr/>
        </p:nvPicPr>
        <p:blipFill rotWithShape="1">
          <a:blip r:embed="rId5">
            <a:alphaModFix/>
          </a:blip>
          <a:srcRect/>
          <a:stretch/>
        </p:blipFill>
        <p:spPr>
          <a:xfrm>
            <a:off x="291249" y="343348"/>
            <a:ext cx="1989949" cy="1989950"/>
          </a:xfrm>
          <a:prstGeom prst="rect">
            <a:avLst/>
          </a:prstGeom>
          <a:noFill/>
          <a:ln>
            <a:noFill/>
          </a:ln>
        </p:spPr>
      </p:pic>
      <p:pic>
        <p:nvPicPr>
          <p:cNvPr id="107" name="Google Shape;107;gb22086968f_0_31"/>
          <p:cNvPicPr preferRelativeResize="0"/>
          <p:nvPr/>
        </p:nvPicPr>
        <p:blipFill rotWithShape="1">
          <a:blip r:embed="rId6">
            <a:alphaModFix/>
          </a:blip>
          <a:srcRect/>
          <a:stretch/>
        </p:blipFill>
        <p:spPr>
          <a:xfrm>
            <a:off x="7141983" y="4807997"/>
            <a:ext cx="1847670" cy="2391101"/>
          </a:xfrm>
          <a:prstGeom prst="rect">
            <a:avLst/>
          </a:prstGeom>
          <a:noFill/>
          <a:ln>
            <a:noFill/>
          </a:ln>
        </p:spPr>
      </p:pic>
      <p:pic>
        <p:nvPicPr>
          <p:cNvPr id="2" name="mixkit-a-very-happy-christmas-897">
            <a:hlinkClick r:id="" action="ppaction://media"/>
            <a:extLst>
              <a:ext uri="{FF2B5EF4-FFF2-40B4-BE49-F238E27FC236}">
                <a16:creationId xmlns:a16="http://schemas.microsoft.com/office/drawing/2014/main" id="{0F922C61-4709-4155-8D18-4DC20C1BC30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68800" y="322580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1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p:cTn id="7" fill="hold" display="0">
                  <p:stCondLst>
                    <p:cond delay="indefinite"/>
                  </p:stCondLst>
                  <p:endCondLst>
                    <p:cond evt="onStopAudio" delay="0">
                      <p:tgtEl>
                        <p:sldTgt/>
                      </p:tgtEl>
                    </p:cond>
                  </p:endCondLst>
                </p:cTn>
                <p:tgtEl>
                  <p:spTgt spid="2"/>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gb2246a8cd9_0_14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CRYSTAL WAY </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806" name="Google Shape;806;gb2246a8cd9_0_14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807" name="Google Shape;807;gb2246a8cd9_0_14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Ms. Way has always been someone I could ask a question or voice a concern without feeling silly. She lets us know what she expects out of the students and is there whenever we need a helping hand.</a:t>
            </a:r>
            <a:endParaRPr sz="2400" b="0" i="0" u="none" strike="noStrike" cap="none">
              <a:solidFill>
                <a:srgbClr val="000000"/>
              </a:solidFill>
              <a:latin typeface="Arial"/>
              <a:ea typeface="Arial"/>
              <a:cs typeface="Arial"/>
              <a:sym typeface="Arial"/>
            </a:endParaRPr>
          </a:p>
        </p:txBody>
      </p:sp>
      <p:sp>
        <p:nvSpPr>
          <p:cNvPr id="808" name="Google Shape;808;gb2246a8cd9_0_14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809" name="Google Shape;809;gb2246a8cd9_0_14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810" name="Google Shape;810;gb2246a8cd9_0_14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811" name="Google Shape;811;gb2246a8cd9_0_14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gb2246a8cd9_0_15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Integrity &amp; Courage</a:t>
            </a:r>
            <a:endParaRPr sz="2400" b="0" i="0" u="none" strike="noStrike" cap="none" dirty="0">
              <a:solidFill>
                <a:srgbClr val="000000"/>
              </a:solidFill>
              <a:latin typeface="Arial"/>
              <a:ea typeface="Arial"/>
              <a:cs typeface="Arial"/>
              <a:sym typeface="Arial"/>
            </a:endParaRPr>
          </a:p>
        </p:txBody>
      </p:sp>
      <p:sp>
        <p:nvSpPr>
          <p:cNvPr id="817" name="Google Shape;817;gb2246a8cd9_0_15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Mr. Biggs has been an amazing professor and an even better friend. I have learned a lot from him, and I am very grateful.</a:t>
            </a:r>
            <a:endParaRPr sz="2400" b="0" i="0" u="none" strike="noStrike" cap="none" dirty="0">
              <a:solidFill>
                <a:srgbClr val="000000"/>
              </a:solidFill>
              <a:latin typeface="Arial"/>
              <a:ea typeface="Arial"/>
              <a:cs typeface="Arial"/>
              <a:sym typeface="Arial"/>
            </a:endParaRPr>
          </a:p>
        </p:txBody>
      </p:sp>
      <p:sp>
        <p:nvSpPr>
          <p:cNvPr id="818" name="Google Shape;818;gb2246a8cd9_0_15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819" name="Google Shape;819;gb2246a8cd9_0_15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820" name="Google Shape;820;gb2246a8cd9_0_15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RICHARD BIGGS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821" name="Google Shape;821;gb2246a8cd9_0_15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822" name="Google Shape;822;gb2246a8cd9_0_15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gb2246a8cd9_0_16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DR. LISA SMELSER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828" name="Google Shape;828;gb2246a8cd9_0_16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829" name="Google Shape;829;gb2246a8cd9_0_161"/>
          <p:cNvSpPr txBox="1"/>
          <p:nvPr/>
        </p:nvSpPr>
        <p:spPr>
          <a:xfrm>
            <a:off x="460808" y="2177858"/>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I came into this semester a 45-year-old woman who had just recently earned my Adult High School diploma. I was full of self doubt, a lack of self confidence and so many insecurities about my academic abilities. Dr. Lisa had a huge impact on me with her kindness, encouragement and understanding. I am so very thankful for her &amp; look forward to continuing to have her as an instructor &amp; mentor as I continue my journey to earning my associate's degree in Bioprocess Technology! Thank you, Dr. Lisa, for being an amazing human!</a:t>
            </a:r>
            <a:endParaRPr sz="2400" b="0" i="0" u="none" strike="noStrike" cap="none" dirty="0">
              <a:solidFill>
                <a:srgbClr val="000000"/>
              </a:solidFill>
              <a:latin typeface="Arial"/>
              <a:ea typeface="Arial"/>
              <a:cs typeface="Arial"/>
              <a:sym typeface="Arial"/>
            </a:endParaRPr>
          </a:p>
        </p:txBody>
      </p:sp>
      <p:sp>
        <p:nvSpPr>
          <p:cNvPr id="830" name="Google Shape;830;gb2246a8cd9_0_16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Jennifer Roberts</a:t>
            </a:r>
            <a:endParaRPr sz="2400" b="1" i="0" u="none" strike="noStrike" cap="none">
              <a:solidFill>
                <a:srgbClr val="000000"/>
              </a:solidFill>
              <a:latin typeface="Arial"/>
              <a:ea typeface="Arial"/>
              <a:cs typeface="Arial"/>
              <a:sym typeface="Arial"/>
            </a:endParaRPr>
          </a:p>
        </p:txBody>
      </p:sp>
      <p:cxnSp>
        <p:nvCxnSpPr>
          <p:cNvPr id="831" name="Google Shape;831;gb2246a8cd9_0_16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832" name="Google Shape;832;gb2246a8cd9_0_16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833" name="Google Shape;833;gb2246a8cd9_0_16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gb2246a8cd9_0_17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839" name="Google Shape;839;gb2246a8cd9_0_171"/>
          <p:cNvSpPr txBox="1"/>
          <p:nvPr/>
        </p:nvSpPr>
        <p:spPr>
          <a:xfrm>
            <a:off x="460808" y="2443258"/>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I had Mrs. Friday for my ACA122 class this semester. I came into this semester as a 45-year-old taking my first college courses. I was very unsure of myself and my confidence was lacking. Mrs. Friday was so kind and inclusive to everyone in class and I really looked forward to our class every week! Thank you so much for all of your help this semester &amp; thank you for just being an amazing human!</a:t>
            </a:r>
            <a:endParaRPr sz="2400" b="0" i="0" u="none" strike="noStrike" cap="none" dirty="0">
              <a:solidFill>
                <a:srgbClr val="000000"/>
              </a:solidFill>
              <a:latin typeface="Arial"/>
              <a:ea typeface="Arial"/>
              <a:cs typeface="Arial"/>
              <a:sym typeface="Arial"/>
            </a:endParaRPr>
          </a:p>
        </p:txBody>
      </p:sp>
      <p:sp>
        <p:nvSpPr>
          <p:cNvPr id="840" name="Google Shape;840;gb2246a8cd9_0_17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Jennifer Roberts</a:t>
            </a:r>
            <a:endParaRPr sz="2400" b="1" i="0" u="none" strike="noStrike" cap="none">
              <a:solidFill>
                <a:srgbClr val="000000"/>
              </a:solidFill>
              <a:latin typeface="Arial"/>
              <a:ea typeface="Arial"/>
              <a:cs typeface="Arial"/>
              <a:sym typeface="Arial"/>
            </a:endParaRPr>
          </a:p>
        </p:txBody>
      </p:sp>
      <p:cxnSp>
        <p:nvCxnSpPr>
          <p:cNvPr id="841" name="Google Shape;841;gb2246a8cd9_0_17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842" name="Google Shape;842;gb2246a8cd9_0_17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dirty="0"/>
              <a:t>TALIA FRIDAY</a:t>
            </a:r>
            <a:endParaRPr sz="3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dirty="0">
              <a:solidFill>
                <a:srgbClr val="000000"/>
              </a:solidFill>
              <a:latin typeface="Arial"/>
              <a:ea typeface="Arial"/>
              <a:cs typeface="Arial"/>
              <a:sym typeface="Arial"/>
            </a:endParaRPr>
          </a:p>
        </p:txBody>
      </p:sp>
      <p:pic>
        <p:nvPicPr>
          <p:cNvPr id="843" name="Google Shape;843;gb2246a8cd9_0_17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844" name="Google Shape;844;gb2246a8cd9_0_17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gb2246a8cd9_0_18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DR. CHAPMAN &amp; THE PRESIDENT’S COUNCIL</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850" name="Google Shape;850;gb2246a8cd9_0_181"/>
          <p:cNvSpPr txBox="1"/>
          <p:nvPr/>
        </p:nvSpPr>
        <p:spPr>
          <a:xfrm>
            <a:off x="2931955" y="1461303"/>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851" name="Google Shape;851;gb2246a8cd9_0_18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Without Dr. Chapman and the President's Council, this project would not have been possible. They all gave wonderful suggestions, providing any resources that would have been helpful/needed to get the information to our Cougar community. They all showed great compassion, working as a team to help us thank the employees for getting us through these harsh and uncertain times. Thank you, Dr. Chapman and the President's Council!</a:t>
            </a:r>
            <a:endParaRPr sz="2400" b="0" i="0" u="none" strike="noStrike" cap="none" dirty="0">
              <a:solidFill>
                <a:srgbClr val="000000"/>
              </a:solidFill>
              <a:latin typeface="Arial"/>
              <a:ea typeface="Arial"/>
              <a:cs typeface="Arial"/>
              <a:sym typeface="Arial"/>
            </a:endParaRPr>
          </a:p>
        </p:txBody>
      </p:sp>
      <p:sp>
        <p:nvSpPr>
          <p:cNvPr id="852" name="Google Shape;852;gb2246a8cd9_0_18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Audrey Thomas</a:t>
            </a:r>
            <a:endParaRPr sz="2400" b="1" i="0" u="none" strike="noStrike" cap="none">
              <a:solidFill>
                <a:srgbClr val="000000"/>
              </a:solidFill>
              <a:latin typeface="Arial"/>
              <a:ea typeface="Arial"/>
              <a:cs typeface="Arial"/>
              <a:sym typeface="Arial"/>
            </a:endParaRPr>
          </a:p>
        </p:txBody>
      </p:sp>
      <p:cxnSp>
        <p:nvCxnSpPr>
          <p:cNvPr id="853" name="Google Shape;853;gb2246a8cd9_0_18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854" name="Google Shape;854;gb2246a8cd9_0_18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855" name="Google Shape;855;gb2246a8cd9_0_18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gb2246a8cd9_0_19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861" name="Google Shape;861;gb2246a8cd9_0_19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Mrs. Farrow is the best Biology teacher at CCCC hands down!! I would recommend her to anyone taking Anatomy and Physiology. She makes concepts fun, easy to learn and understand. Unlike the other Bio teachers, she cares about the success of her students and wants to see everyone do their best and reach their goals. Mrs. Farrow is hard working, kind, and a joy to have as a teacher!! I hope to have her again next year!</a:t>
            </a:r>
            <a:endParaRPr sz="2400" b="0" i="0" u="none" strike="noStrike" cap="none">
              <a:solidFill>
                <a:srgbClr val="000000"/>
              </a:solidFill>
              <a:latin typeface="Arial"/>
              <a:ea typeface="Arial"/>
              <a:cs typeface="Arial"/>
              <a:sym typeface="Arial"/>
            </a:endParaRPr>
          </a:p>
        </p:txBody>
      </p:sp>
      <p:sp>
        <p:nvSpPr>
          <p:cNvPr id="862" name="Google Shape;862;gb2246a8cd9_0_19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863" name="Google Shape;863;gb2246a8cd9_0_19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864" name="Google Shape;864;gb2246a8cd9_0_19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JAMIE FURROW</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865" name="Google Shape;865;gb2246a8cd9_0_19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866" name="Google Shape;866;gb2246a8cd9_0_19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gb2246a8cd9_0_20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DAVID BARRON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872" name="Google Shape;872;gb2246a8cd9_0_20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 Inclusion, &amp; Integrity</a:t>
            </a:r>
            <a:endParaRPr sz="2400" b="0" i="0" u="none" strike="noStrike" cap="none">
              <a:solidFill>
                <a:srgbClr val="000000"/>
              </a:solidFill>
              <a:latin typeface="Arial"/>
              <a:ea typeface="Arial"/>
              <a:cs typeface="Arial"/>
              <a:sym typeface="Arial"/>
            </a:endParaRPr>
          </a:p>
        </p:txBody>
      </p:sp>
      <p:sp>
        <p:nvSpPr>
          <p:cNvPr id="873" name="Google Shape;873;gb2246a8cd9_0_20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Mr. Barron was invaluable to helping me succeed in Calculus I. He was very good at communicating with us and making sure we had the resources available to us to succeed. I recommend him to anyone who is taking any level of math.</a:t>
            </a:r>
            <a:endParaRPr sz="2400" b="0" i="0" u="none" strike="noStrike" cap="none">
              <a:solidFill>
                <a:srgbClr val="000000"/>
              </a:solidFill>
              <a:latin typeface="Arial"/>
              <a:ea typeface="Arial"/>
              <a:cs typeface="Arial"/>
              <a:sym typeface="Arial"/>
            </a:endParaRPr>
          </a:p>
        </p:txBody>
      </p:sp>
      <p:sp>
        <p:nvSpPr>
          <p:cNvPr id="874" name="Google Shape;874;gb2246a8cd9_0_20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875" name="Google Shape;875;gb2246a8cd9_0_20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876" name="Google Shape;876;gb2246a8cd9_0_20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877" name="Google Shape;877;gb2246a8cd9_0_20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gb2246a8cd9_0_21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883" name="Google Shape;883;gb2246a8cd9_0_21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She is extremely helpful. She sends me in the right direction. She’s fast with responses. She does not care how many questions you ask or how many times you ask the same question she is ready and willing to help you understand in any way she has to, so I get the help I need.</a:t>
            </a:r>
            <a:endParaRPr sz="2400" b="0" i="0" u="none" strike="noStrike" cap="none">
              <a:solidFill>
                <a:srgbClr val="000000"/>
              </a:solidFill>
              <a:latin typeface="Arial"/>
              <a:ea typeface="Arial"/>
              <a:cs typeface="Arial"/>
              <a:sym typeface="Arial"/>
            </a:endParaRPr>
          </a:p>
        </p:txBody>
      </p:sp>
      <p:sp>
        <p:nvSpPr>
          <p:cNvPr id="884" name="Google Shape;884;gb2246a8cd9_0_21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885" name="Google Shape;885;gb2246a8cd9_0_21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886" name="Google Shape;886;gb2246a8cd9_0_21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MICHELLE COORE</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887" name="Google Shape;887;gb2246a8cd9_0_21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888" name="Google Shape;888;gb2246a8cd9_0_21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gb2246a8cd9_0_22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NURSING INSTRUCTORS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894" name="Google Shape;894;gb2246a8cd9_0_22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895" name="Google Shape;895;gb2246a8cd9_0_22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The nursing faculty has been amazing to the students and making sure we have what we need to succeed and then some! Forever thankful for them.</a:t>
            </a:r>
            <a:endParaRPr sz="2400" b="0" i="0" u="none" strike="noStrike" cap="none">
              <a:solidFill>
                <a:srgbClr val="000000"/>
              </a:solidFill>
              <a:latin typeface="Arial"/>
              <a:ea typeface="Arial"/>
              <a:cs typeface="Arial"/>
              <a:sym typeface="Arial"/>
            </a:endParaRPr>
          </a:p>
        </p:txBody>
      </p:sp>
      <p:sp>
        <p:nvSpPr>
          <p:cNvPr id="896" name="Google Shape;896;gb2246a8cd9_0_22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Ashley Adkins</a:t>
            </a:r>
            <a:endParaRPr sz="2400" b="1" i="0" u="none" strike="noStrike" cap="none">
              <a:solidFill>
                <a:srgbClr val="000000"/>
              </a:solidFill>
              <a:latin typeface="Arial"/>
              <a:ea typeface="Arial"/>
              <a:cs typeface="Arial"/>
              <a:sym typeface="Arial"/>
            </a:endParaRPr>
          </a:p>
        </p:txBody>
      </p:sp>
      <p:cxnSp>
        <p:nvCxnSpPr>
          <p:cNvPr id="897" name="Google Shape;897;gb2246a8cd9_0_22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898" name="Google Shape;898;gb2246a8cd9_0_22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899" name="Google Shape;899;gb2246a8cd9_0_22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gb2246a8cd9_0_23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905" name="Google Shape;905;gb2246a8cd9_0_23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Ms. Keller was honestly a blessing this semester. She pushed me to do my best and understand all material that I was being taught. She truly made an impact on my life and it will never be forgotten.</a:t>
            </a:r>
            <a:endParaRPr sz="2400" b="0" i="0" u="none" strike="noStrike" cap="none">
              <a:solidFill>
                <a:srgbClr val="000000"/>
              </a:solidFill>
              <a:latin typeface="Arial"/>
              <a:ea typeface="Arial"/>
              <a:cs typeface="Arial"/>
              <a:sym typeface="Arial"/>
            </a:endParaRPr>
          </a:p>
        </p:txBody>
      </p:sp>
      <p:sp>
        <p:nvSpPr>
          <p:cNvPr id="906" name="Google Shape;906;gb2246a8cd9_0_23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Erin Rudd</a:t>
            </a:r>
            <a:endParaRPr sz="2400" b="1" i="0" u="none" strike="noStrike" cap="none">
              <a:solidFill>
                <a:srgbClr val="000000"/>
              </a:solidFill>
              <a:latin typeface="Arial"/>
              <a:ea typeface="Arial"/>
              <a:cs typeface="Arial"/>
              <a:sym typeface="Arial"/>
            </a:endParaRPr>
          </a:p>
        </p:txBody>
      </p:sp>
      <p:cxnSp>
        <p:nvCxnSpPr>
          <p:cNvPr id="907" name="Google Shape;907;gb2246a8cd9_0_23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908" name="Google Shape;908;gb2246a8cd9_0_23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BRENDA KELLER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909" name="Google Shape;909;gb2246a8cd9_0_23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910" name="Google Shape;910;gb2246a8cd9_0_23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b22086968f_0_41"/>
          <p:cNvSpPr txBox="1"/>
          <p:nvPr/>
        </p:nvSpPr>
        <p:spPr>
          <a:xfrm>
            <a:off x="2888005" y="13553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Opportunity, Integrity, Courage &amp; People</a:t>
            </a:r>
            <a:endParaRPr sz="2400" b="0" i="0" u="none" strike="noStrike" cap="none" dirty="0">
              <a:solidFill>
                <a:srgbClr val="000000"/>
              </a:solidFill>
              <a:latin typeface="Arial"/>
              <a:ea typeface="Arial"/>
              <a:cs typeface="Arial"/>
              <a:sym typeface="Arial"/>
            </a:endParaRPr>
          </a:p>
        </p:txBody>
      </p:sp>
      <p:sp>
        <p:nvSpPr>
          <p:cNvPr id="113" name="Google Shape;113;gb22086968f_0_4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She is very considerate toward her students and she does everything she can to make sure that we pass her class. She is always open to help us whenever we need it. It's truly admiring to see how much she cares for each of her students.</a:t>
            </a:r>
            <a:endParaRPr sz="2400" b="0" i="0" u="none" strike="noStrike" cap="none">
              <a:solidFill>
                <a:srgbClr val="000000"/>
              </a:solidFill>
              <a:latin typeface="Arial"/>
              <a:ea typeface="Arial"/>
              <a:cs typeface="Arial"/>
              <a:sym typeface="Arial"/>
            </a:endParaRPr>
          </a:p>
        </p:txBody>
      </p:sp>
      <p:sp>
        <p:nvSpPr>
          <p:cNvPr id="114" name="Google Shape;114;gb22086968f_0_4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115" name="Google Shape;115;gb22086968f_0_4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16" name="Google Shape;116;gb22086968f_0_4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MS. CATHERINE ENTROCASO</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17" name="Google Shape;117;gb22086968f_0_4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18" name="Google Shape;118;gb22086968f_0_4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gb2246a8cd9_0_24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CATHERINE ENTROCASO</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916" name="Google Shape;916;gb2246a8cd9_0_24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917" name="Google Shape;917;gb2246a8cd9_0_24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She helped me even when I didn’t quite understand, and she was there for me for a while and is a very understanding and nice teacher. I loved having her as my English teacher!</a:t>
            </a:r>
            <a:endParaRPr sz="2400" b="0" i="0" u="none" strike="noStrike" cap="none" dirty="0">
              <a:solidFill>
                <a:srgbClr val="000000"/>
              </a:solidFill>
              <a:latin typeface="Arial"/>
              <a:ea typeface="Arial"/>
              <a:cs typeface="Arial"/>
              <a:sym typeface="Arial"/>
            </a:endParaRPr>
          </a:p>
        </p:txBody>
      </p:sp>
      <p:sp>
        <p:nvSpPr>
          <p:cNvPr id="918" name="Google Shape;918;gb2246a8cd9_0_24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919" name="Google Shape;919;gb2246a8cd9_0_24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920" name="Google Shape;920;gb2246a8cd9_0_24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921" name="Google Shape;921;gb2246a8cd9_0_24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gb2246a8cd9_0_25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927" name="Google Shape;927;gb2246a8cd9_0_25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She is extremely helpful. She sends me in the right direction. She’s fast with responses. She does not care how many questions you ask or how many times you ask the same question she is ready and willing to help you understand in any way she must, so I get the help I need.</a:t>
            </a:r>
            <a:endParaRPr sz="2400" b="0" i="0" u="none" strike="noStrike" cap="none" dirty="0">
              <a:solidFill>
                <a:srgbClr val="000000"/>
              </a:solidFill>
              <a:latin typeface="Arial"/>
              <a:ea typeface="Arial"/>
              <a:cs typeface="Arial"/>
              <a:sym typeface="Arial"/>
            </a:endParaRPr>
          </a:p>
        </p:txBody>
      </p:sp>
      <p:sp>
        <p:nvSpPr>
          <p:cNvPr id="928" name="Google Shape;928;gb2246a8cd9_0_25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929" name="Google Shape;929;gb2246a8cd9_0_25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930" name="Google Shape;930;gb2246a8cd9_0_25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MICHELLE COORE</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931" name="Google Shape;931;gb2246a8cd9_0_25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932" name="Google Shape;932;gb2246a8cd9_0_25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gb2246a8cd9_0_26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DAVID BAKER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938" name="Google Shape;938;gb2246a8cd9_0_26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Integrity, Courage &amp; People</a:t>
            </a:r>
            <a:endParaRPr sz="2400" b="0" i="0" u="none" strike="noStrike" cap="none" dirty="0">
              <a:solidFill>
                <a:srgbClr val="000000"/>
              </a:solidFill>
              <a:latin typeface="Arial"/>
              <a:ea typeface="Arial"/>
              <a:cs typeface="Arial"/>
              <a:sym typeface="Arial"/>
            </a:endParaRPr>
          </a:p>
        </p:txBody>
      </p:sp>
      <p:sp>
        <p:nvSpPr>
          <p:cNvPr id="939" name="Google Shape;939;gb2246a8cd9_0_26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Dr. Baker helped me by providing me with connections to college resources, specifically Brian from the STEM Lab. He has recognized the severe difficulties we have experienced through this online semester and has been considerate with the conditions of all his students to help us attempt to persevere.</a:t>
            </a:r>
            <a:endParaRPr sz="2400" b="0" i="0" u="none" strike="noStrike" cap="none" dirty="0">
              <a:solidFill>
                <a:srgbClr val="000000"/>
              </a:solidFill>
              <a:latin typeface="Arial"/>
              <a:ea typeface="Arial"/>
              <a:cs typeface="Arial"/>
              <a:sym typeface="Arial"/>
            </a:endParaRPr>
          </a:p>
        </p:txBody>
      </p:sp>
      <p:sp>
        <p:nvSpPr>
          <p:cNvPr id="940" name="Google Shape;940;gb2246a8cd9_0_26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Dominic Colin Gaines</a:t>
            </a:r>
            <a:endParaRPr sz="2400" b="1" i="0" u="none" strike="noStrike" cap="none">
              <a:solidFill>
                <a:srgbClr val="000000"/>
              </a:solidFill>
              <a:latin typeface="Arial"/>
              <a:ea typeface="Arial"/>
              <a:cs typeface="Arial"/>
              <a:sym typeface="Arial"/>
            </a:endParaRPr>
          </a:p>
        </p:txBody>
      </p:sp>
      <p:cxnSp>
        <p:nvCxnSpPr>
          <p:cNvPr id="941" name="Google Shape;941;gb2246a8cd9_0_26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942" name="Google Shape;942;gb2246a8cd9_0_26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943" name="Google Shape;943;gb2246a8cd9_0_26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gb2246a8cd9_0_27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949" name="Google Shape;949;gb2246a8cd9_0_27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Mr. Testa has provided me with much assistance for 3 years now and continues to do so in things ranging from college applications to basic coursework.</a:t>
            </a:r>
            <a:endParaRPr sz="2400" b="0" i="0" u="none" strike="noStrike" cap="none" dirty="0">
              <a:solidFill>
                <a:srgbClr val="000000"/>
              </a:solidFill>
              <a:latin typeface="Arial"/>
              <a:ea typeface="Arial"/>
              <a:cs typeface="Arial"/>
              <a:sym typeface="Arial"/>
            </a:endParaRPr>
          </a:p>
        </p:txBody>
      </p:sp>
      <p:sp>
        <p:nvSpPr>
          <p:cNvPr id="950" name="Google Shape;950;gb2246a8cd9_0_27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Dominic Colin Gaines</a:t>
            </a:r>
            <a:endParaRPr sz="2400" b="1" i="0" u="none" strike="noStrike" cap="none">
              <a:solidFill>
                <a:srgbClr val="000000"/>
              </a:solidFill>
              <a:latin typeface="Arial"/>
              <a:ea typeface="Arial"/>
              <a:cs typeface="Arial"/>
              <a:sym typeface="Arial"/>
            </a:endParaRPr>
          </a:p>
        </p:txBody>
      </p:sp>
      <p:cxnSp>
        <p:nvCxnSpPr>
          <p:cNvPr id="951" name="Google Shape;951;gb2246a8cd9_0_27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952" name="Google Shape;952;gb2246a8cd9_0_27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NICK TESTA</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953" name="Google Shape;953;gb2246a8cd9_0_27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954" name="Google Shape;954;gb2246a8cd9_0_27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gb2246a8cd9_0_28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TRIO PROGRAM</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960" name="Google Shape;960;gb2246a8cd9_0_28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961" name="Google Shape;961;gb2246a8cd9_0_28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They have provided food for Thanksgiving along with support with classes and counseling services during this pandemic.</a:t>
            </a:r>
            <a:endParaRPr sz="2400" b="0" i="0" u="none" strike="noStrike" cap="none">
              <a:solidFill>
                <a:srgbClr val="000000"/>
              </a:solidFill>
              <a:latin typeface="Arial"/>
              <a:ea typeface="Arial"/>
              <a:cs typeface="Arial"/>
              <a:sym typeface="Arial"/>
            </a:endParaRPr>
          </a:p>
        </p:txBody>
      </p:sp>
      <p:sp>
        <p:nvSpPr>
          <p:cNvPr id="962" name="Google Shape;962;gb2246a8cd9_0_28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i="0" u="none" strike="noStrike" cap="none">
                <a:solidFill>
                  <a:srgbClr val="000000"/>
                </a:solidFill>
                <a:latin typeface="Arial"/>
                <a:ea typeface="Arial"/>
                <a:cs typeface="Arial"/>
                <a:sym typeface="Arial"/>
              </a:rPr>
              <a:t>Anonymous</a:t>
            </a:r>
            <a:endParaRPr sz="2400" b="1" i="0" u="none" strike="noStrike" cap="none">
              <a:solidFill>
                <a:srgbClr val="000000"/>
              </a:solidFill>
              <a:latin typeface="Arial"/>
              <a:ea typeface="Arial"/>
              <a:cs typeface="Arial"/>
              <a:sym typeface="Arial"/>
            </a:endParaRPr>
          </a:p>
        </p:txBody>
      </p:sp>
      <p:cxnSp>
        <p:nvCxnSpPr>
          <p:cNvPr id="963" name="Google Shape;963;gb2246a8cd9_0_28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964" name="Google Shape;964;gb2246a8cd9_0_28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965" name="Google Shape;965;gb2246a8cd9_0_28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gb2246a8cd9_0_29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&amp; People</a:t>
            </a:r>
            <a:endParaRPr sz="2400" b="0" i="0" u="none" strike="noStrike" cap="none" dirty="0">
              <a:solidFill>
                <a:srgbClr val="000000"/>
              </a:solidFill>
              <a:latin typeface="Arial"/>
              <a:ea typeface="Arial"/>
              <a:cs typeface="Arial"/>
              <a:sym typeface="Arial"/>
            </a:endParaRPr>
          </a:p>
        </p:txBody>
      </p:sp>
      <p:sp>
        <p:nvSpPr>
          <p:cNvPr id="971" name="Google Shape;971;gb2246a8cd9_0_29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Understanding of my other time requirements and always communicated with me. </a:t>
            </a:r>
            <a:endParaRPr sz="2400" b="0" i="0" u="none" strike="noStrike" cap="none">
              <a:solidFill>
                <a:srgbClr val="000000"/>
              </a:solidFill>
              <a:latin typeface="Arial"/>
              <a:ea typeface="Arial"/>
              <a:cs typeface="Arial"/>
              <a:sym typeface="Arial"/>
            </a:endParaRPr>
          </a:p>
        </p:txBody>
      </p:sp>
      <p:sp>
        <p:nvSpPr>
          <p:cNvPr id="972" name="Google Shape;972;gb2246a8cd9_0_29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Amanda Merriman</a:t>
            </a:r>
            <a:endParaRPr sz="2400" b="1" i="0" u="none" strike="noStrike" cap="none">
              <a:solidFill>
                <a:srgbClr val="000000"/>
              </a:solidFill>
              <a:latin typeface="Arial"/>
              <a:ea typeface="Arial"/>
              <a:cs typeface="Arial"/>
              <a:sym typeface="Arial"/>
            </a:endParaRPr>
          </a:p>
        </p:txBody>
      </p:sp>
      <p:cxnSp>
        <p:nvCxnSpPr>
          <p:cNvPr id="973" name="Google Shape;973;gb2246a8cd9_0_29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974" name="Google Shape;974;gb2246a8cd9_0_29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NANCY WISER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975" name="Google Shape;975;gb2246a8cd9_0_29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976" name="Google Shape;976;gb2246a8cd9_0_29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gb2246a8cd9_0_30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ANDREW WALSER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982" name="Google Shape;982;gb2246a8cd9_0_30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Compassion, Integrity, Courage</a:t>
            </a:r>
            <a:r>
              <a:rPr lang="en-US" sz="2400" dirty="0"/>
              <a:t> </a:t>
            </a:r>
            <a:r>
              <a:rPr lang="en-US" sz="2400" b="0" i="0" u="none" strike="noStrike" cap="none" dirty="0">
                <a:solidFill>
                  <a:srgbClr val="000000"/>
                </a:solidFill>
                <a:latin typeface="Arial"/>
                <a:ea typeface="Arial"/>
                <a:cs typeface="Arial"/>
                <a:sym typeface="Arial"/>
              </a:rPr>
              <a:t>&amp; People</a:t>
            </a:r>
            <a:endParaRPr sz="2400" b="0" i="0" u="none" strike="noStrike" cap="none" dirty="0">
              <a:solidFill>
                <a:srgbClr val="000000"/>
              </a:solidFill>
              <a:latin typeface="Arial"/>
              <a:ea typeface="Arial"/>
              <a:cs typeface="Arial"/>
              <a:sym typeface="Arial"/>
            </a:endParaRPr>
          </a:p>
        </p:txBody>
      </p:sp>
      <p:sp>
        <p:nvSpPr>
          <p:cNvPr id="983" name="Google Shape;983;gb2246a8cd9_0_30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My teacher was understanding and really took the time to explain in detail what we needed to do for each assignment. He was funny and always tried to relate to us. He was always there when we had a question. I really appreciate this teacher and all he’s done for me.</a:t>
            </a:r>
            <a:endParaRPr sz="2400" b="0" i="0" u="none" strike="noStrike" cap="none">
              <a:solidFill>
                <a:srgbClr val="000000"/>
              </a:solidFill>
              <a:latin typeface="Arial"/>
              <a:ea typeface="Arial"/>
              <a:cs typeface="Arial"/>
              <a:sym typeface="Arial"/>
            </a:endParaRPr>
          </a:p>
        </p:txBody>
      </p:sp>
      <p:sp>
        <p:nvSpPr>
          <p:cNvPr id="984" name="Google Shape;984;gb2246a8cd9_0_30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Autumn Grogg</a:t>
            </a:r>
            <a:endParaRPr sz="2400" b="1" i="0" u="none" strike="noStrike" cap="none">
              <a:solidFill>
                <a:srgbClr val="000000"/>
              </a:solidFill>
              <a:latin typeface="Arial"/>
              <a:ea typeface="Arial"/>
              <a:cs typeface="Arial"/>
              <a:sym typeface="Arial"/>
            </a:endParaRPr>
          </a:p>
        </p:txBody>
      </p:sp>
      <p:cxnSp>
        <p:nvCxnSpPr>
          <p:cNvPr id="985" name="Google Shape;985;gb2246a8cd9_0_30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986" name="Google Shape;986;gb2246a8cd9_0_30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987" name="Google Shape;987;gb2246a8cd9_0_30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gb2246a8cd9_0_31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993" name="Google Shape;993;gb2246a8cd9_0_31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One summer, I tried to sign up for AGR 267 Permaculture and the course wasn’t available. I've read B. C. Mollison, the late Toby Hemenway, and one local expert, Will Hooker. I was fortunate that Permaculture and Robin Kohanowich lent itself to online course content during a pandemic. I appreciate meeting outside, planting fruit tree guilds in the orchard, and guest speakers.</a:t>
            </a:r>
            <a:endParaRPr sz="2400" b="0" i="0" u="none" strike="noStrike" cap="none">
              <a:solidFill>
                <a:srgbClr val="000000"/>
              </a:solidFill>
              <a:latin typeface="Arial"/>
              <a:ea typeface="Arial"/>
              <a:cs typeface="Arial"/>
              <a:sym typeface="Arial"/>
            </a:endParaRPr>
          </a:p>
        </p:txBody>
      </p:sp>
      <p:sp>
        <p:nvSpPr>
          <p:cNvPr id="994" name="Google Shape;994;gb2246a8cd9_0_31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Jennifer D. Riley</a:t>
            </a:r>
            <a:endParaRPr sz="2400" b="1" i="0" u="none" strike="noStrike" cap="none">
              <a:solidFill>
                <a:srgbClr val="000000"/>
              </a:solidFill>
              <a:latin typeface="Arial"/>
              <a:ea typeface="Arial"/>
              <a:cs typeface="Arial"/>
              <a:sym typeface="Arial"/>
            </a:endParaRPr>
          </a:p>
        </p:txBody>
      </p:sp>
      <p:cxnSp>
        <p:nvCxnSpPr>
          <p:cNvPr id="995" name="Google Shape;995;gb2246a8cd9_0_31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996" name="Google Shape;996;gb2246a8cd9_0_31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ROBIN KOHANOWICH</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997" name="Google Shape;997;gb2246a8cd9_0_31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998" name="Google Shape;998;gb2246a8cd9_0_31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gb2246a8cd9_0_32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CHARLES BELL</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004" name="Google Shape;1004;gb2246a8cd9_0_32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Opportunity</a:t>
            </a:r>
            <a:r>
              <a:rPr lang="en-US" sz="2400"/>
              <a:t>, Courage, </a:t>
            </a:r>
            <a:r>
              <a:rPr lang="en-US" sz="2400" dirty="0"/>
              <a:t>&amp; People</a:t>
            </a:r>
            <a:endParaRPr sz="2400" b="0" i="0" u="none" strike="noStrike" cap="none" dirty="0">
              <a:solidFill>
                <a:srgbClr val="000000"/>
              </a:solidFill>
              <a:latin typeface="Arial"/>
              <a:ea typeface="Arial"/>
              <a:cs typeface="Arial"/>
              <a:sym typeface="Arial"/>
            </a:endParaRPr>
          </a:p>
        </p:txBody>
      </p:sp>
      <p:sp>
        <p:nvSpPr>
          <p:cNvPr id="1005" name="Google Shape;1005;gb2246a8cd9_0_32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Great instructor that encouraged me throughout the years.</a:t>
            </a:r>
            <a:endParaRPr sz="2400" b="0" i="0" u="none" strike="noStrike" cap="none">
              <a:solidFill>
                <a:srgbClr val="000000"/>
              </a:solidFill>
              <a:latin typeface="Arial"/>
              <a:ea typeface="Arial"/>
              <a:cs typeface="Arial"/>
              <a:sym typeface="Arial"/>
            </a:endParaRPr>
          </a:p>
        </p:txBody>
      </p:sp>
      <p:sp>
        <p:nvSpPr>
          <p:cNvPr id="1006" name="Google Shape;1006;gb2246a8cd9_0_32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Jeremy</a:t>
            </a:r>
            <a:endParaRPr sz="2400" b="1" i="0" u="none" strike="noStrike" cap="none">
              <a:solidFill>
                <a:srgbClr val="000000"/>
              </a:solidFill>
              <a:latin typeface="Arial"/>
              <a:ea typeface="Arial"/>
              <a:cs typeface="Arial"/>
              <a:sym typeface="Arial"/>
            </a:endParaRPr>
          </a:p>
        </p:txBody>
      </p:sp>
      <p:cxnSp>
        <p:nvCxnSpPr>
          <p:cNvPr id="1007" name="Google Shape;1007;gb2246a8cd9_0_32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008" name="Google Shape;1008;gb2246a8cd9_0_32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009" name="Google Shape;1009;gb2246a8cd9_0_32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gb2246a8cd9_0_33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Opportunity</a:t>
            </a:r>
            <a:endParaRPr sz="2400" b="0" i="0" u="none" strike="noStrike" cap="none">
              <a:solidFill>
                <a:srgbClr val="000000"/>
              </a:solidFill>
              <a:latin typeface="Arial"/>
              <a:ea typeface="Arial"/>
              <a:cs typeface="Arial"/>
              <a:sym typeface="Arial"/>
            </a:endParaRPr>
          </a:p>
        </p:txBody>
      </p:sp>
      <p:sp>
        <p:nvSpPr>
          <p:cNvPr id="1015" name="Google Shape;1015;gb2246a8cd9_0_33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This employee helped by providing me assistance whenever I was in trouble. Also providing guidance and information of things that brought me confusion.</a:t>
            </a:r>
            <a:endParaRPr sz="2400" b="0" i="0" u="none" strike="noStrike" cap="none">
              <a:solidFill>
                <a:srgbClr val="000000"/>
              </a:solidFill>
              <a:latin typeface="Arial"/>
              <a:ea typeface="Arial"/>
              <a:cs typeface="Arial"/>
              <a:sym typeface="Arial"/>
            </a:endParaRPr>
          </a:p>
        </p:txBody>
      </p:sp>
      <p:sp>
        <p:nvSpPr>
          <p:cNvPr id="1016" name="Google Shape;1016;gb2246a8cd9_0_33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Jason Urrutia</a:t>
            </a:r>
            <a:endParaRPr sz="2400" b="1" i="0" u="none" strike="noStrike" cap="none">
              <a:solidFill>
                <a:srgbClr val="000000"/>
              </a:solidFill>
              <a:latin typeface="Arial"/>
              <a:ea typeface="Arial"/>
              <a:cs typeface="Arial"/>
              <a:sym typeface="Arial"/>
            </a:endParaRPr>
          </a:p>
        </p:txBody>
      </p:sp>
      <p:cxnSp>
        <p:nvCxnSpPr>
          <p:cNvPr id="1017" name="Google Shape;1017;gb2246a8cd9_0_33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018" name="Google Shape;1018;gb2246a8cd9_0_33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NICK TESTA</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019" name="Google Shape;1019;gb2246a8cd9_0_33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020" name="Google Shape;1020;gb2246a8cd9_0_33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b22086968f_0_5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THADD McELREATH</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24" name="Google Shape;124;gb22086968f_0_5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Opportunity &amp; People</a:t>
            </a:r>
            <a:endParaRPr sz="2400" b="0" i="0" u="none" strike="noStrike" cap="none" dirty="0">
              <a:solidFill>
                <a:srgbClr val="000000"/>
              </a:solidFill>
              <a:latin typeface="Arial"/>
              <a:ea typeface="Arial"/>
              <a:cs typeface="Arial"/>
              <a:sym typeface="Arial"/>
            </a:endParaRPr>
          </a:p>
        </p:txBody>
      </p:sp>
      <p:sp>
        <p:nvSpPr>
          <p:cNvPr id="125" name="Google Shape;125;gb22086968f_0_5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I get migraines, and I had a migraine that left me unable to present my project on time. He was extremely understanding and let me present at a later date. He was also extremely encouraging to his students and provided a lot of positive feedback.</a:t>
            </a:r>
            <a:endParaRPr sz="2400" b="0" i="0" u="none" strike="noStrike" cap="none">
              <a:solidFill>
                <a:srgbClr val="000000"/>
              </a:solidFill>
              <a:latin typeface="Arial"/>
              <a:ea typeface="Arial"/>
              <a:cs typeface="Arial"/>
              <a:sym typeface="Arial"/>
            </a:endParaRPr>
          </a:p>
        </p:txBody>
      </p:sp>
      <p:sp>
        <p:nvSpPr>
          <p:cNvPr id="126" name="Google Shape;126;gb22086968f_0_5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a:t>
            </a:r>
            <a:r>
              <a:rPr lang="en-US" sz="2400"/>
              <a:t> Jackie Vollbracht</a:t>
            </a:r>
            <a:endParaRPr sz="2400" b="1" i="0" u="none" strike="noStrike" cap="none">
              <a:solidFill>
                <a:srgbClr val="000000"/>
              </a:solidFill>
              <a:latin typeface="Arial"/>
              <a:ea typeface="Arial"/>
              <a:cs typeface="Arial"/>
              <a:sym typeface="Arial"/>
            </a:endParaRPr>
          </a:p>
        </p:txBody>
      </p:sp>
      <p:cxnSp>
        <p:nvCxnSpPr>
          <p:cNvPr id="127" name="Google Shape;127;gb22086968f_0_5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28" name="Google Shape;128;gb22086968f_0_5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29" name="Google Shape;129;gb22086968f_0_5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gb2246a8cd9_0_34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DR. KYMBERLI BARKER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026" name="Google Shape;1026;gb2246a8cd9_0_34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Courage</a:t>
            </a:r>
            <a:endParaRPr sz="2400" b="0" i="0" u="none" strike="noStrike" cap="none">
              <a:solidFill>
                <a:srgbClr val="000000"/>
              </a:solidFill>
              <a:latin typeface="Arial"/>
              <a:ea typeface="Arial"/>
              <a:cs typeface="Arial"/>
              <a:sym typeface="Arial"/>
            </a:endParaRPr>
          </a:p>
        </p:txBody>
      </p:sp>
      <p:sp>
        <p:nvSpPr>
          <p:cNvPr id="1027" name="Google Shape;1027;gb2246a8cd9_0_34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Dr. Barker has helped me learn so much more about the study of psychology. She has guided me in the science of psychology and helped me to discover my new-found love for the subject. I am forever grateful for the path she has shown me and helped me to decide to pursue psychology and all its wonders.</a:t>
            </a:r>
            <a:endParaRPr sz="2400" b="0" i="0" u="none" strike="noStrike" cap="none" dirty="0">
              <a:solidFill>
                <a:srgbClr val="000000"/>
              </a:solidFill>
              <a:latin typeface="Arial"/>
              <a:ea typeface="Arial"/>
              <a:cs typeface="Arial"/>
              <a:sym typeface="Arial"/>
            </a:endParaRPr>
          </a:p>
        </p:txBody>
      </p:sp>
      <p:sp>
        <p:nvSpPr>
          <p:cNvPr id="1028" name="Google Shape;1028;gb2246a8cd9_0_34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Brianna Veres</a:t>
            </a:r>
            <a:endParaRPr sz="2400" b="1" i="0" u="none" strike="noStrike" cap="none">
              <a:solidFill>
                <a:srgbClr val="000000"/>
              </a:solidFill>
              <a:latin typeface="Arial"/>
              <a:ea typeface="Arial"/>
              <a:cs typeface="Arial"/>
              <a:sym typeface="Arial"/>
            </a:endParaRPr>
          </a:p>
        </p:txBody>
      </p:sp>
      <p:cxnSp>
        <p:nvCxnSpPr>
          <p:cNvPr id="1029" name="Google Shape;1029;gb2246a8cd9_0_34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030" name="Google Shape;1030;gb2246a8cd9_0_34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031" name="Google Shape;1031;gb2246a8cd9_0_34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gb2246a8cd9_0_35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 &amp; Opportunity</a:t>
            </a:r>
            <a:endParaRPr sz="2400" b="0" i="0" u="none" strike="noStrike" cap="none">
              <a:solidFill>
                <a:srgbClr val="000000"/>
              </a:solidFill>
              <a:latin typeface="Arial"/>
              <a:ea typeface="Arial"/>
              <a:cs typeface="Arial"/>
              <a:sym typeface="Arial"/>
            </a:endParaRPr>
          </a:p>
        </p:txBody>
      </p:sp>
      <p:sp>
        <p:nvSpPr>
          <p:cNvPr id="1037" name="Google Shape;1037;gb2246a8cd9_0_35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When I didn’t have the things, I need for a lab, she went to the store bought them, and took them to my house.</a:t>
            </a:r>
            <a:endParaRPr sz="2400" b="0" i="0" u="none" strike="noStrike" cap="none" dirty="0">
              <a:solidFill>
                <a:srgbClr val="000000"/>
              </a:solidFill>
              <a:latin typeface="Arial"/>
              <a:ea typeface="Arial"/>
              <a:cs typeface="Arial"/>
              <a:sym typeface="Arial"/>
            </a:endParaRPr>
          </a:p>
        </p:txBody>
      </p:sp>
      <p:sp>
        <p:nvSpPr>
          <p:cNvPr id="1038" name="Google Shape;1038;gb2246a8cd9_0_35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Ethan Gurwitch</a:t>
            </a:r>
            <a:endParaRPr sz="2400" b="1" i="0" u="none" strike="noStrike" cap="none">
              <a:solidFill>
                <a:srgbClr val="000000"/>
              </a:solidFill>
              <a:latin typeface="Arial"/>
              <a:ea typeface="Arial"/>
              <a:cs typeface="Arial"/>
              <a:sym typeface="Arial"/>
            </a:endParaRPr>
          </a:p>
        </p:txBody>
      </p:sp>
      <p:cxnSp>
        <p:nvCxnSpPr>
          <p:cNvPr id="1039" name="Google Shape;1039;gb2246a8cd9_0_35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040" name="Google Shape;1040;gb2246a8cd9_0_351"/>
          <p:cNvSpPr txBox="1"/>
          <p:nvPr/>
        </p:nvSpPr>
        <p:spPr>
          <a:xfrm>
            <a:off x="2888000" y="191623"/>
            <a:ext cx="62559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MS. LONG</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041" name="Google Shape;1041;gb2246a8cd9_0_35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042" name="Google Shape;1042;gb2246a8cd9_0_35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gb2246a8cd9_0_36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MRS. McIVER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048" name="Google Shape;1048;gb2246a8cd9_0_36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 &amp; Courage </a:t>
            </a:r>
            <a:endParaRPr sz="2400" b="0" i="0" u="none" strike="noStrike" cap="none">
              <a:solidFill>
                <a:srgbClr val="000000"/>
              </a:solidFill>
              <a:latin typeface="Arial"/>
              <a:ea typeface="Arial"/>
              <a:cs typeface="Arial"/>
              <a:sym typeface="Arial"/>
            </a:endParaRPr>
          </a:p>
        </p:txBody>
      </p:sp>
      <p:sp>
        <p:nvSpPr>
          <p:cNvPr id="1049" name="Google Shape;1049;gb2246a8cd9_0_36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During a rough time in my life the passing of my dear mother, she was right there called and checked on me and encouraged me. I will always love her for that, and she really helped me to understand English. I really love and appreciate her; she is the best!</a:t>
            </a:r>
            <a:endParaRPr sz="2400" b="0" i="0" u="none" strike="noStrike" cap="none" dirty="0">
              <a:solidFill>
                <a:srgbClr val="000000"/>
              </a:solidFill>
              <a:latin typeface="Arial"/>
              <a:ea typeface="Arial"/>
              <a:cs typeface="Arial"/>
              <a:sym typeface="Arial"/>
            </a:endParaRPr>
          </a:p>
        </p:txBody>
      </p:sp>
      <p:sp>
        <p:nvSpPr>
          <p:cNvPr id="1050" name="Google Shape;1050;gb2246a8cd9_0_36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Danelle Smith</a:t>
            </a:r>
            <a:endParaRPr sz="2400" b="1" i="0" u="none" strike="noStrike" cap="none">
              <a:solidFill>
                <a:srgbClr val="000000"/>
              </a:solidFill>
              <a:latin typeface="Arial"/>
              <a:ea typeface="Arial"/>
              <a:cs typeface="Arial"/>
              <a:sym typeface="Arial"/>
            </a:endParaRPr>
          </a:p>
        </p:txBody>
      </p:sp>
      <p:cxnSp>
        <p:nvCxnSpPr>
          <p:cNvPr id="1051" name="Google Shape;1051;gb2246a8cd9_0_36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052" name="Google Shape;1052;gb2246a8cd9_0_36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053" name="Google Shape;1053;gb2246a8cd9_0_36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gb2246a8cd9_0_37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Compassion</a:t>
            </a:r>
            <a:endParaRPr sz="2400" b="0" i="0" u="none" strike="noStrike" cap="none">
              <a:solidFill>
                <a:srgbClr val="000000"/>
              </a:solidFill>
              <a:latin typeface="Arial"/>
              <a:ea typeface="Arial"/>
              <a:cs typeface="Arial"/>
              <a:sym typeface="Arial"/>
            </a:endParaRPr>
          </a:p>
        </p:txBody>
      </p:sp>
      <p:sp>
        <p:nvSpPr>
          <p:cNvPr id="1059" name="Google Shape;1059;gb2246a8cd9_0_371"/>
          <p:cNvSpPr txBox="1"/>
          <p:nvPr/>
        </p:nvSpPr>
        <p:spPr>
          <a:xfrm>
            <a:off x="460808" y="22702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For the first time in my life, I had a serious medical issue. For the final project, I had started it but not finished. I missed the due date and reached out the day after. I already had to drop two classes because I couldn’t make up some things and it happened at the worst time possible. She gave me the chance to turn in my final project I had already worked hard for. I’m so lucky that she understood and gave me the opportunity. Bless her and I hope this helps give you an idea of how amazing of a teacher she truly was!</a:t>
            </a:r>
            <a:endParaRPr sz="2400" b="0" i="0" u="none" strike="noStrike" cap="none">
              <a:solidFill>
                <a:srgbClr val="000000"/>
              </a:solidFill>
              <a:latin typeface="Arial"/>
              <a:ea typeface="Arial"/>
              <a:cs typeface="Arial"/>
              <a:sym typeface="Arial"/>
            </a:endParaRPr>
          </a:p>
        </p:txBody>
      </p:sp>
      <p:sp>
        <p:nvSpPr>
          <p:cNvPr id="1060" name="Google Shape;1060;gb2246a8cd9_0_37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Brooke McFarling</a:t>
            </a:r>
            <a:endParaRPr sz="2400" b="1" i="0" u="none" strike="noStrike" cap="none">
              <a:solidFill>
                <a:srgbClr val="000000"/>
              </a:solidFill>
              <a:latin typeface="Arial"/>
              <a:ea typeface="Arial"/>
              <a:cs typeface="Arial"/>
              <a:sym typeface="Arial"/>
            </a:endParaRPr>
          </a:p>
        </p:txBody>
      </p:sp>
      <p:cxnSp>
        <p:nvCxnSpPr>
          <p:cNvPr id="1061" name="Google Shape;1061;gb2246a8cd9_0_37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062" name="Google Shape;1062;gb2246a8cd9_0_37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SUE BOYD</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063" name="Google Shape;1063;gb2246a8cd9_0_37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064" name="Google Shape;1064;gb2246a8cd9_0_37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gb2246a8cd9_0_38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MARTIN HALEY</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070" name="Google Shape;1070;gb2246a8cd9_0_38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&amp; People</a:t>
            </a:r>
            <a:endParaRPr sz="2400" b="0" i="0" u="none" strike="noStrike" cap="none" dirty="0">
              <a:solidFill>
                <a:srgbClr val="000000"/>
              </a:solidFill>
              <a:latin typeface="Arial"/>
              <a:ea typeface="Arial"/>
              <a:cs typeface="Arial"/>
              <a:sym typeface="Arial"/>
            </a:endParaRPr>
          </a:p>
        </p:txBody>
      </p:sp>
      <p:sp>
        <p:nvSpPr>
          <p:cNvPr id="1071" name="Google Shape;1071;gb2246a8cd9_0_38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When I needed help with my accounting work, he provided me ways to improve such as teaching me what I did wrong or extra credit. He made me really like accounting.</a:t>
            </a:r>
            <a:endParaRPr sz="2400" b="0" i="0" u="none" strike="noStrike" cap="none">
              <a:solidFill>
                <a:srgbClr val="000000"/>
              </a:solidFill>
              <a:latin typeface="Arial"/>
              <a:ea typeface="Arial"/>
              <a:cs typeface="Arial"/>
              <a:sym typeface="Arial"/>
            </a:endParaRPr>
          </a:p>
        </p:txBody>
      </p:sp>
      <p:sp>
        <p:nvSpPr>
          <p:cNvPr id="1072" name="Google Shape;1072;gb2246a8cd9_0_38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073" name="Google Shape;1073;gb2246a8cd9_0_38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074" name="Google Shape;1074;gb2246a8cd9_0_38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075" name="Google Shape;1075;gb2246a8cd9_0_38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gb2246a8cd9_0_39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Opportunity, Integrity &amp; Courage</a:t>
            </a:r>
            <a:endParaRPr sz="2400" b="0" i="0" u="none" strike="noStrike" cap="none" dirty="0">
              <a:solidFill>
                <a:srgbClr val="000000"/>
              </a:solidFill>
              <a:latin typeface="Arial"/>
              <a:ea typeface="Arial"/>
              <a:cs typeface="Arial"/>
              <a:sym typeface="Arial"/>
            </a:endParaRPr>
          </a:p>
        </p:txBody>
      </p:sp>
      <p:sp>
        <p:nvSpPr>
          <p:cNvPr id="1081" name="Google Shape;1081;gb2246a8cd9_0_39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Mrs. Shirley helped me out a lot through my first semester. Any question I had, she had an answer, and answered with the most respect no matter the question. She also helped me with registering for my spring classes. Thank you, Mrs. Shirley!</a:t>
            </a:r>
            <a:endParaRPr sz="2400" b="0" i="0" u="none" strike="noStrike" cap="none" dirty="0">
              <a:solidFill>
                <a:srgbClr val="000000"/>
              </a:solidFill>
              <a:latin typeface="Arial"/>
              <a:ea typeface="Arial"/>
              <a:cs typeface="Arial"/>
              <a:sym typeface="Arial"/>
            </a:endParaRPr>
          </a:p>
        </p:txBody>
      </p:sp>
      <p:sp>
        <p:nvSpPr>
          <p:cNvPr id="1082" name="Google Shape;1082;gb2246a8cd9_0_39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Tristan Patterson</a:t>
            </a:r>
            <a:endParaRPr sz="2400" b="1" i="0" u="none" strike="noStrike" cap="none">
              <a:solidFill>
                <a:srgbClr val="000000"/>
              </a:solidFill>
              <a:latin typeface="Arial"/>
              <a:ea typeface="Arial"/>
              <a:cs typeface="Arial"/>
              <a:sym typeface="Arial"/>
            </a:endParaRPr>
          </a:p>
        </p:txBody>
      </p:sp>
      <p:cxnSp>
        <p:nvCxnSpPr>
          <p:cNvPr id="1083" name="Google Shape;1083;gb2246a8cd9_0_39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084" name="Google Shape;1084;gb2246a8cd9_0_39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dirty="0"/>
              <a:t>SHIRLEY RIJKSE</a:t>
            </a:r>
            <a:endParaRPr sz="3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dirty="0">
              <a:solidFill>
                <a:srgbClr val="000000"/>
              </a:solidFill>
              <a:latin typeface="Arial"/>
              <a:ea typeface="Arial"/>
              <a:cs typeface="Arial"/>
              <a:sym typeface="Arial"/>
            </a:endParaRPr>
          </a:p>
        </p:txBody>
      </p:sp>
      <p:pic>
        <p:nvPicPr>
          <p:cNvPr id="1085" name="Google Shape;1085;gb2246a8cd9_0_39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086" name="Google Shape;1086;gb2246a8cd9_0_39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gb2246a8cd9_0_40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ANDREW WALSER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092" name="Google Shape;1092;gb2246a8cd9_0_40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a:t>
            </a:r>
            <a:endParaRPr sz="2400" b="0" i="0" u="none" strike="noStrike" cap="none" dirty="0">
              <a:solidFill>
                <a:srgbClr val="000000"/>
              </a:solidFill>
              <a:latin typeface="Arial"/>
              <a:ea typeface="Arial"/>
              <a:cs typeface="Arial"/>
              <a:sym typeface="Arial"/>
            </a:endParaRPr>
          </a:p>
        </p:txBody>
      </p:sp>
      <p:sp>
        <p:nvSpPr>
          <p:cNvPr id="1093" name="Google Shape;1093;gb2246a8cd9_0_40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He taught me English and made me better with his comments on each of my assignments. A very willing to help teacher.</a:t>
            </a:r>
            <a:endParaRPr sz="2400" b="0" i="0" u="none" strike="noStrike" cap="none">
              <a:solidFill>
                <a:srgbClr val="000000"/>
              </a:solidFill>
              <a:latin typeface="Arial"/>
              <a:ea typeface="Arial"/>
              <a:cs typeface="Arial"/>
              <a:sym typeface="Arial"/>
            </a:endParaRPr>
          </a:p>
        </p:txBody>
      </p:sp>
      <p:sp>
        <p:nvSpPr>
          <p:cNvPr id="1094" name="Google Shape;1094;gb2246a8cd9_0_40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Anonymous</a:t>
            </a:r>
            <a:endParaRPr sz="2400" b="1" i="0" u="none" strike="noStrike" cap="none">
              <a:solidFill>
                <a:srgbClr val="000000"/>
              </a:solidFill>
              <a:latin typeface="Arial"/>
              <a:ea typeface="Arial"/>
              <a:cs typeface="Arial"/>
              <a:sym typeface="Arial"/>
            </a:endParaRPr>
          </a:p>
        </p:txBody>
      </p:sp>
      <p:cxnSp>
        <p:nvCxnSpPr>
          <p:cNvPr id="1095" name="Google Shape;1095;gb2246a8cd9_0_40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096" name="Google Shape;1096;gb2246a8cd9_0_40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097" name="Google Shape;1097;gb2246a8cd9_0_40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gb2246a8cd9_0_41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Inclusion, Courage &amp; People</a:t>
            </a:r>
            <a:endParaRPr sz="2400" b="0" i="0" u="none" strike="noStrike" cap="none" dirty="0">
              <a:solidFill>
                <a:srgbClr val="000000"/>
              </a:solidFill>
              <a:latin typeface="Arial"/>
              <a:ea typeface="Arial"/>
              <a:cs typeface="Arial"/>
              <a:sym typeface="Arial"/>
            </a:endParaRPr>
          </a:p>
        </p:txBody>
      </p:sp>
      <p:sp>
        <p:nvSpPr>
          <p:cNvPr id="1103" name="Google Shape;1103;gb2246a8cd9_0_41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dirty="0"/>
              <a:t>As a biology major, English wasn't interesting to me until Mr. Walser's engaging class. He encouraged all of us to speak up and have a say in our lesson, I was able to learn about literature through different perspectives and stories without even noticing.</a:t>
            </a:r>
            <a:endParaRPr sz="2400" b="0" i="0" u="none" strike="noStrike" cap="none" dirty="0">
              <a:solidFill>
                <a:srgbClr val="000000"/>
              </a:solidFill>
              <a:latin typeface="Arial"/>
              <a:ea typeface="Arial"/>
              <a:cs typeface="Arial"/>
              <a:sym typeface="Arial"/>
            </a:endParaRPr>
          </a:p>
        </p:txBody>
      </p:sp>
      <p:sp>
        <p:nvSpPr>
          <p:cNvPr id="1104" name="Google Shape;1104;gb2246a8cd9_0_41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Audrey Thomas</a:t>
            </a:r>
            <a:endParaRPr sz="2400" b="1" i="0" u="none" strike="noStrike" cap="none">
              <a:solidFill>
                <a:srgbClr val="000000"/>
              </a:solidFill>
              <a:latin typeface="Arial"/>
              <a:ea typeface="Arial"/>
              <a:cs typeface="Arial"/>
              <a:sym typeface="Arial"/>
            </a:endParaRPr>
          </a:p>
        </p:txBody>
      </p:sp>
      <p:cxnSp>
        <p:nvCxnSpPr>
          <p:cNvPr id="1105" name="Google Shape;1105;gb2246a8cd9_0_41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106" name="Google Shape;1106;gb2246a8cd9_0_41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ANDREW WALSER</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107" name="Google Shape;1107;gb2246a8cd9_0_41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108" name="Google Shape;1108;gb2246a8cd9_0_41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gb2246a8cd9_0_42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TANASHA MURCHISON</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sp>
        <p:nvSpPr>
          <p:cNvPr id="1114" name="Google Shape;1114;gb2246a8cd9_0_421"/>
          <p:cNvSpPr txBox="1"/>
          <p:nvPr/>
        </p:nvSpPr>
        <p:spPr>
          <a:xfrm>
            <a:off x="2931955" y="1250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t>Compassion, Inclusion, Integrity, Courage &amp; People </a:t>
            </a:r>
            <a:endParaRPr sz="2400" b="0" i="0" u="none" strike="noStrike" cap="none" dirty="0">
              <a:solidFill>
                <a:srgbClr val="000000"/>
              </a:solidFill>
              <a:latin typeface="Arial"/>
              <a:ea typeface="Arial"/>
              <a:cs typeface="Arial"/>
              <a:sym typeface="Arial"/>
            </a:endParaRPr>
          </a:p>
        </p:txBody>
      </p:sp>
      <p:sp>
        <p:nvSpPr>
          <p:cNvPr id="1115" name="Google Shape;1115;gb2246a8cd9_0_421"/>
          <p:cNvSpPr txBox="1"/>
          <p:nvPr/>
        </p:nvSpPr>
        <p:spPr>
          <a:xfrm>
            <a:off x="460808" y="2525308"/>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Tanasha has the people skills that I wish I could have. She has a very kind and compassionate spirit about her. Tanasha truly cared and tried to help me. I don't know where I would be if Tanasha hadn't taken the time to help me. Tanasha has truly made a difference in my life by opening doors of opportunities for me, and for that I thank you Tanasha from the bottom of my heart.</a:t>
            </a:r>
            <a:endParaRPr sz="2400" b="0" i="0" u="none" strike="noStrike" cap="none">
              <a:solidFill>
                <a:srgbClr val="000000"/>
              </a:solidFill>
              <a:latin typeface="Arial"/>
              <a:ea typeface="Arial"/>
              <a:cs typeface="Arial"/>
              <a:sym typeface="Arial"/>
            </a:endParaRPr>
          </a:p>
        </p:txBody>
      </p:sp>
      <p:sp>
        <p:nvSpPr>
          <p:cNvPr id="1116" name="Google Shape;1116;gb2246a8cd9_0_42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Johnie Steward</a:t>
            </a:r>
            <a:endParaRPr sz="2400" b="1" i="0" u="none" strike="noStrike" cap="none">
              <a:solidFill>
                <a:srgbClr val="000000"/>
              </a:solidFill>
              <a:latin typeface="Arial"/>
              <a:ea typeface="Arial"/>
              <a:cs typeface="Arial"/>
              <a:sym typeface="Arial"/>
            </a:endParaRPr>
          </a:p>
        </p:txBody>
      </p:sp>
      <p:cxnSp>
        <p:nvCxnSpPr>
          <p:cNvPr id="1117" name="Google Shape;1117;gb2246a8cd9_0_42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pic>
        <p:nvPicPr>
          <p:cNvPr id="1118" name="Google Shape;1118;gb2246a8cd9_0_421" descr="Icon&#10;&#10;Description automatically generated"/>
          <p:cNvPicPr preferRelativeResize="0"/>
          <p:nvPr/>
        </p:nvPicPr>
        <p:blipFill rotWithShape="1">
          <a:blip r:embed="rId3">
            <a:alphaModFix/>
          </a:blip>
          <a:srcRect/>
          <a:stretch/>
        </p:blipFill>
        <p:spPr>
          <a:xfrm>
            <a:off x="291249" y="343348"/>
            <a:ext cx="1989949" cy="1989950"/>
          </a:xfrm>
          <a:prstGeom prst="rect">
            <a:avLst/>
          </a:prstGeom>
          <a:noFill/>
          <a:ln>
            <a:noFill/>
          </a:ln>
        </p:spPr>
      </p:pic>
      <p:pic>
        <p:nvPicPr>
          <p:cNvPr id="1119" name="Google Shape;1119;gb2246a8cd9_0_421"/>
          <p:cNvPicPr preferRelativeResize="0"/>
          <p:nvPr/>
        </p:nvPicPr>
        <p:blipFill rotWithShape="1">
          <a:blip r:embed="rId4">
            <a:alphaModFix/>
          </a:blip>
          <a:srcRect/>
          <a:stretch/>
        </p:blipFill>
        <p:spPr>
          <a:xfrm>
            <a:off x="7141983" y="4807997"/>
            <a:ext cx="1847670" cy="2391101"/>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gb2246a8cd9_0_431"/>
          <p:cNvSpPr txBox="1"/>
          <p:nvPr/>
        </p:nvSpPr>
        <p:spPr>
          <a:xfrm>
            <a:off x="2888005" y="1121278"/>
            <a:ext cx="5062200" cy="10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t>Opportunity &amp; People</a:t>
            </a:r>
            <a:endParaRPr sz="2400" b="0" i="0" u="none" strike="noStrike" cap="none">
              <a:solidFill>
                <a:srgbClr val="000000"/>
              </a:solidFill>
              <a:latin typeface="Arial"/>
              <a:ea typeface="Arial"/>
              <a:cs typeface="Arial"/>
              <a:sym typeface="Arial"/>
            </a:endParaRPr>
          </a:p>
        </p:txBody>
      </p:sp>
      <p:sp>
        <p:nvSpPr>
          <p:cNvPr id="1125" name="Google Shape;1125;gb2246a8cd9_0_431"/>
          <p:cNvSpPr txBox="1"/>
          <p:nvPr/>
        </p:nvSpPr>
        <p:spPr>
          <a:xfrm>
            <a:off x="459233" y="2665983"/>
            <a:ext cx="8222400" cy="31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a:t>For being proactive, involved, and considerate -- a better advisor than anyone could expect or hope for.</a:t>
            </a:r>
            <a:endParaRPr sz="2400" b="0" i="0" u="none" strike="noStrike" cap="none">
              <a:solidFill>
                <a:srgbClr val="000000"/>
              </a:solidFill>
              <a:latin typeface="Arial"/>
              <a:ea typeface="Arial"/>
              <a:cs typeface="Arial"/>
              <a:sym typeface="Arial"/>
            </a:endParaRPr>
          </a:p>
        </p:txBody>
      </p:sp>
      <p:sp>
        <p:nvSpPr>
          <p:cNvPr id="1126" name="Google Shape;1126;gb2246a8cd9_0_431"/>
          <p:cNvSpPr txBox="1"/>
          <p:nvPr/>
        </p:nvSpPr>
        <p:spPr>
          <a:xfrm>
            <a:off x="917444" y="6148870"/>
            <a:ext cx="7882800" cy="4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Submitted by: </a:t>
            </a:r>
            <a:r>
              <a:rPr lang="en-US" sz="2400" b="1"/>
              <a:t>William P.G. Tucker</a:t>
            </a:r>
            <a:endParaRPr sz="2400" b="1" i="0" u="none" strike="noStrike" cap="none">
              <a:solidFill>
                <a:srgbClr val="000000"/>
              </a:solidFill>
              <a:latin typeface="Arial"/>
              <a:ea typeface="Arial"/>
              <a:cs typeface="Arial"/>
              <a:sym typeface="Arial"/>
            </a:endParaRPr>
          </a:p>
        </p:txBody>
      </p:sp>
      <p:cxnSp>
        <p:nvCxnSpPr>
          <p:cNvPr id="1127" name="Google Shape;1127;gb2246a8cd9_0_431"/>
          <p:cNvCxnSpPr/>
          <p:nvPr/>
        </p:nvCxnSpPr>
        <p:spPr>
          <a:xfrm>
            <a:off x="2606566" y="374877"/>
            <a:ext cx="0" cy="1895400"/>
          </a:xfrm>
          <a:prstGeom prst="straightConnector1">
            <a:avLst/>
          </a:prstGeom>
          <a:noFill/>
          <a:ln w="57150" cap="flat" cmpd="sng">
            <a:solidFill>
              <a:schemeClr val="dk1"/>
            </a:solidFill>
            <a:prstDash val="solid"/>
            <a:round/>
            <a:headEnd type="none" w="sm" len="sm"/>
            <a:tailEnd type="none" w="sm" len="sm"/>
          </a:ln>
        </p:spPr>
      </p:cxnSp>
      <p:sp>
        <p:nvSpPr>
          <p:cNvPr id="1128" name="Google Shape;1128;gb2246a8cd9_0_431"/>
          <p:cNvSpPr txBox="1"/>
          <p:nvPr/>
        </p:nvSpPr>
        <p:spPr>
          <a:xfrm>
            <a:off x="2888005" y="191616"/>
            <a:ext cx="6255900" cy="12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t>SUMMERLIN WEBB</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p:txBody>
      </p:sp>
      <p:pic>
        <p:nvPicPr>
          <p:cNvPr id="1129" name="Google Shape;1129;gb2246a8cd9_0_431" descr="Icon&#10;&#10;Description automatically generated"/>
          <p:cNvPicPr preferRelativeResize="0"/>
          <p:nvPr/>
        </p:nvPicPr>
        <p:blipFill rotWithShape="1">
          <a:blip r:embed="rId3">
            <a:alphaModFix/>
          </a:blip>
          <a:srcRect/>
          <a:stretch/>
        </p:blipFill>
        <p:spPr>
          <a:xfrm>
            <a:off x="18209" y="-294364"/>
            <a:ext cx="2466731" cy="3192244"/>
          </a:xfrm>
          <a:prstGeom prst="rect">
            <a:avLst/>
          </a:prstGeom>
          <a:noFill/>
          <a:ln>
            <a:noFill/>
          </a:ln>
        </p:spPr>
      </p:pic>
      <p:pic>
        <p:nvPicPr>
          <p:cNvPr id="1130" name="Google Shape;1130;gb2246a8cd9_0_431" descr="Icon&#10;&#10;Description automatically generated"/>
          <p:cNvPicPr preferRelativeResize="0"/>
          <p:nvPr/>
        </p:nvPicPr>
        <p:blipFill rotWithShape="1">
          <a:blip r:embed="rId4">
            <a:alphaModFix/>
          </a:blip>
          <a:srcRect/>
          <a:stretch/>
        </p:blipFill>
        <p:spPr>
          <a:xfrm>
            <a:off x="7516570" y="5020389"/>
            <a:ext cx="1419974" cy="1837612"/>
          </a:xfrm>
          <a:prstGeom prst="rect">
            <a:avLst/>
          </a:prstGeom>
          <a:noFill/>
          <a:ln>
            <a:noFill/>
          </a:ln>
        </p:spPr>
      </p:pic>
    </p:spTree>
  </p:cSld>
  <p:clrMapOvr>
    <a:masterClrMapping/>
  </p:clrMapOvr>
</p:sld>
</file>

<file path=ppt/theme/theme1.xml><?xml version="1.0" encoding="utf-8"?>
<a:theme xmlns:a="http://schemas.openxmlformats.org/drawingml/2006/main" name="Logo_PPT_Template (1)">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10320</Words>
  <Application>Microsoft Office PowerPoint</Application>
  <PresentationFormat>On-screen Show (4:3)</PresentationFormat>
  <Paragraphs>769</Paragraphs>
  <Slides>155</Slides>
  <Notes>155</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155</vt:i4>
      </vt:variant>
    </vt:vector>
  </HeadingPairs>
  <TitlesOfParts>
    <vt:vector size="159" baseType="lpstr">
      <vt:lpstr>Arial</vt:lpstr>
      <vt:lpstr>Courier New</vt:lpstr>
      <vt:lpstr>Noto Sans Symbols</vt:lpstr>
      <vt:lpstr>Logo_PPT_Template (1)</vt:lpstr>
      <vt:lpstr>Phi Theta Kappa’s Community College Employee Appreciation Project</vt:lpstr>
      <vt:lpstr>The Cougar Community would like to THANK YOU for all that you have done during these uncertain times!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TO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 Theta Kappa’s Community College Employee Appreciation Project</dc:title>
  <dc:creator>Rodney Powell</dc:creator>
  <cp:lastModifiedBy>Rodney Powell</cp:lastModifiedBy>
  <cp:revision>2</cp:revision>
  <dcterms:created xsi:type="dcterms:W3CDTF">2020-12-04T18:17:49Z</dcterms:created>
  <dcterms:modified xsi:type="dcterms:W3CDTF">2021-01-04T19:23:08Z</dcterms:modified>
</cp:coreProperties>
</file>